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5"/>
  </p:notesMasterIdLst>
  <p:handoutMasterIdLst>
    <p:handoutMasterId r:id="rId16"/>
  </p:handoutMasterIdLst>
  <p:sldIdLst>
    <p:sldId id="257" r:id="rId5"/>
    <p:sldId id="389" r:id="rId6"/>
    <p:sldId id="317" r:id="rId7"/>
    <p:sldId id="392" r:id="rId8"/>
    <p:sldId id="396" r:id="rId9"/>
    <p:sldId id="397" r:id="rId10"/>
    <p:sldId id="393" r:id="rId11"/>
    <p:sldId id="394" r:id="rId12"/>
    <p:sldId id="395" r:id="rId13"/>
    <p:sldId id="3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C7E6BC-1624-4095-A4D8-0F28604B4A02}" v="4" dt="2022-10-16T14:27:31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25" autoAdjust="0"/>
  </p:normalViewPr>
  <p:slideViewPr>
    <p:cSldViewPr snapToGrid="0">
      <p:cViewPr>
        <p:scale>
          <a:sx n="29" d="100"/>
          <a:sy n="29" d="100"/>
        </p:scale>
        <p:origin x="2770" y="136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91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tte Lankford" userId="8cef488959c4fa50" providerId="LiveId" clId="{A5C7E6BC-1624-4095-A4D8-0F28604B4A02}"/>
    <pc:docChg chg="undo custSel addSld modSld sldOrd">
      <pc:chgData name="Annette Lankford" userId="8cef488959c4fa50" providerId="LiveId" clId="{A5C7E6BC-1624-4095-A4D8-0F28604B4A02}" dt="2022-10-16T14:40:16.857" v="1081" actId="113"/>
      <pc:docMkLst>
        <pc:docMk/>
      </pc:docMkLst>
      <pc:sldChg chg="modSp mod">
        <pc:chgData name="Annette Lankford" userId="8cef488959c4fa50" providerId="LiveId" clId="{A5C7E6BC-1624-4095-A4D8-0F28604B4A02}" dt="2022-10-16T14:40:16.857" v="1081" actId="113"/>
        <pc:sldMkLst>
          <pc:docMk/>
          <pc:sldMk cId="752814286" sldId="257"/>
        </pc:sldMkLst>
        <pc:spChg chg="mod">
          <ac:chgData name="Annette Lankford" userId="8cef488959c4fa50" providerId="LiveId" clId="{A5C7E6BC-1624-4095-A4D8-0F28604B4A02}" dt="2022-10-16T14:40:16.857" v="1081" actId="113"/>
          <ac:spMkLst>
            <pc:docMk/>
            <pc:sldMk cId="752814286" sldId="257"/>
            <ac:spMk id="3" creationId="{D9A11267-FC52-4990-8D98-010AFABA5544}"/>
          </ac:spMkLst>
        </pc:spChg>
      </pc:sldChg>
      <pc:sldChg chg="modSp mod">
        <pc:chgData name="Annette Lankford" userId="8cef488959c4fa50" providerId="LiveId" clId="{A5C7E6BC-1624-4095-A4D8-0F28604B4A02}" dt="2022-10-16T14:22:26.163" v="92" actId="20577"/>
        <pc:sldMkLst>
          <pc:docMk/>
          <pc:sldMk cId="2313234867" sldId="389"/>
        </pc:sldMkLst>
        <pc:spChg chg="mod">
          <ac:chgData name="Annette Lankford" userId="8cef488959c4fa50" providerId="LiveId" clId="{A5C7E6BC-1624-4095-A4D8-0F28604B4A02}" dt="2022-10-16T14:22:26.163" v="92" actId="20577"/>
          <ac:spMkLst>
            <pc:docMk/>
            <pc:sldMk cId="2313234867" sldId="389"/>
            <ac:spMk id="3" creationId="{D3B60D6F-4D0F-4D33-B2A7-159C8583FF00}"/>
          </ac:spMkLst>
        </pc:spChg>
      </pc:sldChg>
      <pc:sldChg chg="addSp delSp modSp mod setBg">
        <pc:chgData name="Annette Lankford" userId="8cef488959c4fa50" providerId="LiveId" clId="{A5C7E6BC-1624-4095-A4D8-0F28604B4A02}" dt="2022-10-16T14:36:05.272" v="1068" actId="26606"/>
        <pc:sldMkLst>
          <pc:docMk/>
          <pc:sldMk cId="3247798845" sldId="391"/>
        </pc:sldMkLst>
        <pc:spChg chg="add mod ord">
          <ac:chgData name="Annette Lankford" userId="8cef488959c4fa50" providerId="LiveId" clId="{A5C7E6BC-1624-4095-A4D8-0F28604B4A02}" dt="2022-10-16T14:36:05.272" v="1068" actId="26606"/>
          <ac:spMkLst>
            <pc:docMk/>
            <pc:sldMk cId="3247798845" sldId="391"/>
            <ac:spMk id="3" creationId="{E5AAF4FA-5169-7F41-3E86-BFEE97736645}"/>
          </ac:spMkLst>
        </pc:spChg>
        <pc:spChg chg="mod">
          <ac:chgData name="Annette Lankford" userId="8cef488959c4fa50" providerId="LiveId" clId="{A5C7E6BC-1624-4095-A4D8-0F28604B4A02}" dt="2022-10-16T14:36:05.272" v="1068" actId="26606"/>
          <ac:spMkLst>
            <pc:docMk/>
            <pc:sldMk cId="3247798845" sldId="391"/>
            <ac:spMk id="4" creationId="{7823E305-6365-4345-8BD1-4A31C61D96CB}"/>
          </ac:spMkLst>
        </pc:spChg>
        <pc:spChg chg="mod">
          <ac:chgData name="Annette Lankford" userId="8cef488959c4fa50" providerId="LiveId" clId="{A5C7E6BC-1624-4095-A4D8-0F28604B4A02}" dt="2022-10-16T14:36:05.272" v="1068" actId="26606"/>
          <ac:spMkLst>
            <pc:docMk/>
            <pc:sldMk cId="3247798845" sldId="391"/>
            <ac:spMk id="5" creationId="{0B37A3FF-ED32-4C4A-A21F-848A3BF6F896}"/>
          </ac:spMkLst>
        </pc:spChg>
        <pc:spChg chg="mod">
          <ac:chgData name="Annette Lankford" userId="8cef488959c4fa50" providerId="LiveId" clId="{A5C7E6BC-1624-4095-A4D8-0F28604B4A02}" dt="2022-10-16T14:36:05.272" v="1068" actId="26606"/>
          <ac:spMkLst>
            <pc:docMk/>
            <pc:sldMk cId="3247798845" sldId="391"/>
            <ac:spMk id="6" creationId="{36E60F23-FB58-4EF8-82FD-E86CED25FDD4}"/>
          </ac:spMkLst>
        </pc:spChg>
        <pc:spChg chg="add del mod">
          <ac:chgData name="Annette Lankford" userId="8cef488959c4fa50" providerId="LiveId" clId="{A5C7E6BC-1624-4095-A4D8-0F28604B4A02}" dt="2022-10-16T14:33:12.511" v="860" actId="478"/>
          <ac:spMkLst>
            <pc:docMk/>
            <pc:sldMk cId="3247798845" sldId="391"/>
            <ac:spMk id="8" creationId="{4EE17F11-14E1-31D5-64D7-90996C06141A}"/>
          </ac:spMkLst>
        </pc:spChg>
        <pc:spChg chg="add del mod">
          <ac:chgData name="Annette Lankford" userId="8cef488959c4fa50" providerId="LiveId" clId="{A5C7E6BC-1624-4095-A4D8-0F28604B4A02}" dt="2022-10-16T14:33:22.190" v="861" actId="478"/>
          <ac:spMkLst>
            <pc:docMk/>
            <pc:sldMk cId="3247798845" sldId="391"/>
            <ac:spMk id="10" creationId="{361414BD-D309-ED2C-9409-F876ACEC7C23}"/>
          </ac:spMkLst>
        </pc:spChg>
        <pc:spChg chg="del">
          <ac:chgData name="Annette Lankford" userId="8cef488959c4fa50" providerId="LiveId" clId="{A5C7E6BC-1624-4095-A4D8-0F28604B4A02}" dt="2022-10-16T14:29:46.752" v="511" actId="478"/>
          <ac:spMkLst>
            <pc:docMk/>
            <pc:sldMk cId="3247798845" sldId="391"/>
            <ac:spMk id="22" creationId="{F8FAEED9-1ECD-45F9-87A0-9394BAEABB79}"/>
          </ac:spMkLst>
        </pc:spChg>
        <pc:spChg chg="mod">
          <ac:chgData name="Annette Lankford" userId="8cef488959c4fa50" providerId="LiveId" clId="{A5C7E6BC-1624-4095-A4D8-0F28604B4A02}" dt="2022-10-16T14:36:05.272" v="1068" actId="26606"/>
          <ac:spMkLst>
            <pc:docMk/>
            <pc:sldMk cId="3247798845" sldId="391"/>
            <ac:spMk id="23" creationId="{8E5E4638-9BCB-4C2E-914F-CC868E2020D5}"/>
          </ac:spMkLst>
        </pc:spChg>
        <pc:spChg chg="add">
          <ac:chgData name="Annette Lankford" userId="8cef488959c4fa50" providerId="LiveId" clId="{A5C7E6BC-1624-4095-A4D8-0F28604B4A02}" dt="2022-10-16T14:36:05.272" v="1068" actId="26606"/>
          <ac:spMkLst>
            <pc:docMk/>
            <pc:sldMk cId="3247798845" sldId="391"/>
            <ac:spMk id="25" creationId="{82184FF4-7029-4ED7-813A-192E60608764}"/>
          </ac:spMkLst>
        </pc:spChg>
        <pc:spChg chg="add">
          <ac:chgData name="Annette Lankford" userId="8cef488959c4fa50" providerId="LiveId" clId="{A5C7E6BC-1624-4095-A4D8-0F28604B4A02}" dt="2022-10-16T14:36:05.272" v="1068" actId="26606"/>
          <ac:spMkLst>
            <pc:docMk/>
            <pc:sldMk cId="3247798845" sldId="391"/>
            <ac:spMk id="26" creationId="{AAA7AB09-557C-41AD-9113-FF9F68FA1035}"/>
          </ac:spMkLst>
        </pc:spChg>
        <pc:spChg chg="add del">
          <ac:chgData name="Annette Lankford" userId="8cef488959c4fa50" providerId="LiveId" clId="{A5C7E6BC-1624-4095-A4D8-0F28604B4A02}" dt="2022-10-16T14:33:49.149" v="863" actId="26606"/>
          <ac:spMkLst>
            <pc:docMk/>
            <pc:sldMk cId="3247798845" sldId="391"/>
            <ac:spMk id="28" creationId="{82184FF4-7029-4ED7-813A-192E60608764}"/>
          </ac:spMkLst>
        </pc:spChg>
        <pc:spChg chg="add">
          <ac:chgData name="Annette Lankford" userId="8cef488959c4fa50" providerId="LiveId" clId="{A5C7E6BC-1624-4095-A4D8-0F28604B4A02}" dt="2022-10-16T14:36:05.272" v="1068" actId="26606"/>
          <ac:spMkLst>
            <pc:docMk/>
            <pc:sldMk cId="3247798845" sldId="391"/>
            <ac:spMk id="29" creationId="{EF99ECAA-1F11-4937-BBA6-51935AB44C9D}"/>
          </ac:spMkLst>
        </pc:spChg>
        <pc:spChg chg="add del">
          <ac:chgData name="Annette Lankford" userId="8cef488959c4fa50" providerId="LiveId" clId="{A5C7E6BC-1624-4095-A4D8-0F28604B4A02}" dt="2022-10-16T14:33:49.149" v="863" actId="26606"/>
          <ac:spMkLst>
            <pc:docMk/>
            <pc:sldMk cId="3247798845" sldId="391"/>
            <ac:spMk id="30" creationId="{AAA7AB09-557C-41AD-9113-FF9F68FA1035}"/>
          </ac:spMkLst>
        </pc:spChg>
        <pc:spChg chg="add del">
          <ac:chgData name="Annette Lankford" userId="8cef488959c4fa50" providerId="LiveId" clId="{A5C7E6BC-1624-4095-A4D8-0F28604B4A02}" dt="2022-10-16T14:33:49.149" v="863" actId="26606"/>
          <ac:spMkLst>
            <pc:docMk/>
            <pc:sldMk cId="3247798845" sldId="391"/>
            <ac:spMk id="32" creationId="{EF99ECAA-1F11-4937-BBA6-51935AB44C9D}"/>
          </ac:spMkLst>
        </pc:spChg>
        <pc:spChg chg="add">
          <ac:chgData name="Annette Lankford" userId="8cef488959c4fa50" providerId="LiveId" clId="{A5C7E6BC-1624-4095-A4D8-0F28604B4A02}" dt="2022-10-16T14:36:05.272" v="1068" actId="26606"/>
          <ac:spMkLst>
            <pc:docMk/>
            <pc:sldMk cId="3247798845" sldId="391"/>
            <ac:spMk id="39" creationId="{3E4A0FF0-C01D-4D79-B2A0-DB8ABC7F32C0}"/>
          </ac:spMkLst>
        </pc:spChg>
        <pc:spChg chg="add del">
          <ac:chgData name="Annette Lankford" userId="8cef488959c4fa50" providerId="LiveId" clId="{A5C7E6BC-1624-4095-A4D8-0F28604B4A02}" dt="2022-10-16T14:33:49.149" v="863" actId="26606"/>
          <ac:spMkLst>
            <pc:docMk/>
            <pc:sldMk cId="3247798845" sldId="391"/>
            <ac:spMk id="40" creationId="{3E4A0FF0-C01D-4D79-B2A0-DB8ABC7F32C0}"/>
          </ac:spMkLst>
        </pc:spChg>
        <pc:spChg chg="add">
          <ac:chgData name="Annette Lankford" userId="8cef488959c4fa50" providerId="LiveId" clId="{A5C7E6BC-1624-4095-A4D8-0F28604B4A02}" dt="2022-10-16T14:36:05.272" v="1068" actId="26606"/>
          <ac:spMkLst>
            <pc:docMk/>
            <pc:sldMk cId="3247798845" sldId="391"/>
            <ac:spMk id="41" creationId="{75BADA6A-2C76-4836-8989-77894EEFDD9F}"/>
          </ac:spMkLst>
        </pc:spChg>
        <pc:spChg chg="add del">
          <ac:chgData name="Annette Lankford" userId="8cef488959c4fa50" providerId="LiveId" clId="{A5C7E6BC-1624-4095-A4D8-0F28604B4A02}" dt="2022-10-16T14:33:49.149" v="863" actId="26606"/>
          <ac:spMkLst>
            <pc:docMk/>
            <pc:sldMk cId="3247798845" sldId="391"/>
            <ac:spMk id="42" creationId="{75BADA6A-2C76-4836-8989-77894EEFDD9F}"/>
          </ac:spMkLst>
        </pc:spChg>
        <pc:grpChg chg="add">
          <ac:chgData name="Annette Lankford" userId="8cef488959c4fa50" providerId="LiveId" clId="{A5C7E6BC-1624-4095-A4D8-0F28604B4A02}" dt="2022-10-16T14:36:05.272" v="1068" actId="26606"/>
          <ac:grpSpMkLst>
            <pc:docMk/>
            <pc:sldMk cId="3247798845" sldId="391"/>
            <ac:grpSpMk id="31" creationId="{79DE9FAB-6BBA-4CFE-B67D-77B47F01ECA4}"/>
          </ac:grpSpMkLst>
        </pc:grpChg>
        <pc:grpChg chg="add del">
          <ac:chgData name="Annette Lankford" userId="8cef488959c4fa50" providerId="LiveId" clId="{A5C7E6BC-1624-4095-A4D8-0F28604B4A02}" dt="2022-10-16T14:33:49.149" v="863" actId="26606"/>
          <ac:grpSpMkLst>
            <pc:docMk/>
            <pc:sldMk cId="3247798845" sldId="391"/>
            <ac:grpSpMk id="34" creationId="{79DE9FAB-6BBA-4CFE-B67D-77B47F01ECA4}"/>
          </ac:grpSpMkLst>
        </pc:grpChg>
        <pc:grpChg chg="add">
          <ac:chgData name="Annette Lankford" userId="8cef488959c4fa50" providerId="LiveId" clId="{A5C7E6BC-1624-4095-A4D8-0F28604B4A02}" dt="2022-10-16T14:36:05.272" v="1068" actId="26606"/>
          <ac:grpSpMkLst>
            <pc:docMk/>
            <pc:sldMk cId="3247798845" sldId="391"/>
            <ac:grpSpMk id="43" creationId="{4A5A234B-C533-4F71-925E-C2E8E3D650E5}"/>
          </ac:grpSpMkLst>
        </pc:grpChg>
        <pc:grpChg chg="add del">
          <ac:chgData name="Annette Lankford" userId="8cef488959c4fa50" providerId="LiveId" clId="{A5C7E6BC-1624-4095-A4D8-0F28604B4A02}" dt="2022-10-16T14:33:49.149" v="863" actId="26606"/>
          <ac:grpSpMkLst>
            <pc:docMk/>
            <pc:sldMk cId="3247798845" sldId="391"/>
            <ac:grpSpMk id="44" creationId="{4A5A234B-C533-4F71-925E-C2E8E3D650E5}"/>
          </ac:grpSpMkLst>
        </pc:grpChg>
        <pc:picChg chg="del">
          <ac:chgData name="Annette Lankford" userId="8cef488959c4fa50" providerId="LiveId" clId="{A5C7E6BC-1624-4095-A4D8-0F28604B4A02}" dt="2022-10-16T14:32:57.893" v="859" actId="478"/>
          <ac:picMkLst>
            <pc:docMk/>
            <pc:sldMk cId="3247798845" sldId="391"/>
            <ac:picMk id="27" creationId="{9E660784-34E2-4CDA-926A-DDD6AAF35046}"/>
          </ac:picMkLst>
        </pc:picChg>
        <pc:picChg chg="del">
          <ac:chgData name="Annette Lankford" userId="8cef488959c4fa50" providerId="LiveId" clId="{A5C7E6BC-1624-4095-A4D8-0F28604B4A02}" dt="2022-10-16T14:32:55.135" v="858" actId="478"/>
          <ac:picMkLst>
            <pc:docMk/>
            <pc:sldMk cId="3247798845" sldId="391"/>
            <ac:picMk id="33" creationId="{48106962-23C6-4DFE-BB3A-E5FFF03F38CE}"/>
          </ac:picMkLst>
        </pc:picChg>
      </pc:sldChg>
      <pc:sldChg chg="addSp delSp modSp mod">
        <pc:chgData name="Annette Lankford" userId="8cef488959c4fa50" providerId="LiveId" clId="{A5C7E6BC-1624-4095-A4D8-0F28604B4A02}" dt="2022-10-16T14:39:46.559" v="1080" actId="21"/>
        <pc:sldMkLst>
          <pc:docMk/>
          <pc:sldMk cId="1788932834" sldId="392"/>
        </pc:sldMkLst>
        <pc:spChg chg="add del mod">
          <ac:chgData name="Annette Lankford" userId="8cef488959c4fa50" providerId="LiveId" clId="{A5C7E6BC-1624-4095-A4D8-0F28604B4A02}" dt="2022-10-16T14:38:52.987" v="1074" actId="478"/>
          <ac:spMkLst>
            <pc:docMk/>
            <pc:sldMk cId="1788932834" sldId="392"/>
            <ac:spMk id="10" creationId="{DA24472D-258E-2C16-5E73-B372607C5682}"/>
          </ac:spMkLst>
        </pc:spChg>
        <pc:spChg chg="add del mod">
          <ac:chgData name="Annette Lankford" userId="8cef488959c4fa50" providerId="LiveId" clId="{A5C7E6BC-1624-4095-A4D8-0F28604B4A02}" dt="2022-10-16T14:38:56.383" v="1076" actId="478"/>
          <ac:spMkLst>
            <pc:docMk/>
            <pc:sldMk cId="1788932834" sldId="392"/>
            <ac:spMk id="12" creationId="{8B02EB9C-11DE-3F88-8BD4-A9D5BAC90A7C}"/>
          </ac:spMkLst>
        </pc:spChg>
        <pc:spChg chg="add del mod">
          <ac:chgData name="Annette Lankford" userId="8cef488959c4fa50" providerId="LiveId" clId="{A5C7E6BC-1624-4095-A4D8-0F28604B4A02}" dt="2022-10-16T14:39:15.810" v="1078" actId="478"/>
          <ac:spMkLst>
            <pc:docMk/>
            <pc:sldMk cId="1788932834" sldId="392"/>
            <ac:spMk id="14" creationId="{AA3391AB-98DE-F6F6-0ED9-1F3987562F17}"/>
          </ac:spMkLst>
        </pc:spChg>
        <pc:spChg chg="add del mod">
          <ac:chgData name="Annette Lankford" userId="8cef488959c4fa50" providerId="LiveId" clId="{A5C7E6BC-1624-4095-A4D8-0F28604B4A02}" dt="2022-10-16T14:39:46.559" v="1080" actId="21"/>
          <ac:spMkLst>
            <pc:docMk/>
            <pc:sldMk cId="1788932834" sldId="392"/>
            <ac:spMk id="18" creationId="{B5E7B416-82DA-C714-6D40-6F066BEE5499}"/>
          </ac:spMkLst>
        </pc:spChg>
        <pc:picChg chg="add del">
          <ac:chgData name="Annette Lankford" userId="8cef488959c4fa50" providerId="LiveId" clId="{A5C7E6BC-1624-4095-A4D8-0F28604B4A02}" dt="2022-10-16T14:39:46.559" v="1080" actId="21"/>
          <ac:picMkLst>
            <pc:docMk/>
            <pc:sldMk cId="1788932834" sldId="392"/>
            <ac:picMk id="8" creationId="{5FED7C55-F545-49A1-90FD-D853A25AB453}"/>
          </ac:picMkLst>
        </pc:picChg>
      </pc:sldChg>
      <pc:sldChg chg="modSp mod">
        <pc:chgData name="Annette Lankford" userId="8cef488959c4fa50" providerId="LiveId" clId="{A5C7E6BC-1624-4095-A4D8-0F28604B4A02}" dt="2022-10-16T14:22:04.578" v="82" actId="14826"/>
        <pc:sldMkLst>
          <pc:docMk/>
          <pc:sldMk cId="3454079843" sldId="395"/>
        </pc:sldMkLst>
        <pc:spChg chg="mod">
          <ac:chgData name="Annette Lankford" userId="8cef488959c4fa50" providerId="LiveId" clId="{A5C7E6BC-1624-4095-A4D8-0F28604B4A02}" dt="2022-10-16T14:21:19.164" v="79" actId="20577"/>
          <ac:spMkLst>
            <pc:docMk/>
            <pc:sldMk cId="3454079843" sldId="395"/>
            <ac:spMk id="16" creationId="{4BDCF583-1D5D-4235-97C2-39272B80A0B1}"/>
          </ac:spMkLst>
        </pc:spChg>
        <pc:picChg chg="mod">
          <ac:chgData name="Annette Lankford" userId="8cef488959c4fa50" providerId="LiveId" clId="{A5C7E6BC-1624-4095-A4D8-0F28604B4A02}" dt="2022-10-16T14:22:04.578" v="82" actId="14826"/>
          <ac:picMkLst>
            <pc:docMk/>
            <pc:sldMk cId="3454079843" sldId="395"/>
            <ac:picMk id="6" creationId="{AE7BA3DF-23A1-0D13-7CC9-EB8F9D5CD2F1}"/>
          </ac:picMkLst>
        </pc:picChg>
      </pc:sldChg>
      <pc:sldChg chg="modSp add mod ord">
        <pc:chgData name="Annette Lankford" userId="8cef488959c4fa50" providerId="LiveId" clId="{A5C7E6BC-1624-4095-A4D8-0F28604B4A02}" dt="2022-10-16T14:38:00.958" v="1070"/>
        <pc:sldMkLst>
          <pc:docMk/>
          <pc:sldMk cId="2541314192" sldId="396"/>
        </pc:sldMkLst>
        <pc:spChg chg="mod">
          <ac:chgData name="Annette Lankford" userId="8cef488959c4fa50" providerId="LiveId" clId="{A5C7E6BC-1624-4095-A4D8-0F28604B4A02}" dt="2022-10-16T14:26:06.827" v="121" actId="20577"/>
          <ac:spMkLst>
            <pc:docMk/>
            <pc:sldMk cId="2541314192" sldId="396"/>
            <ac:spMk id="7" creationId="{188BB324-461D-0B49-302A-89BF66E19F36}"/>
          </ac:spMkLst>
        </pc:spChg>
        <pc:spChg chg="mod">
          <ac:chgData name="Annette Lankford" userId="8cef488959c4fa50" providerId="LiveId" clId="{A5C7E6BC-1624-4095-A4D8-0F28604B4A02}" dt="2022-10-16T14:27:02.001" v="294" actId="20577"/>
          <ac:spMkLst>
            <pc:docMk/>
            <pc:sldMk cId="2541314192" sldId="396"/>
            <ac:spMk id="16" creationId="{4BDCF583-1D5D-4235-97C2-39272B80A0B1}"/>
          </ac:spMkLst>
        </pc:spChg>
        <pc:picChg chg="mod">
          <ac:chgData name="Annette Lankford" userId="8cef488959c4fa50" providerId="LiveId" clId="{A5C7E6BC-1624-4095-A4D8-0F28604B4A02}" dt="2022-10-16T14:27:31.328" v="295" actId="14826"/>
          <ac:picMkLst>
            <pc:docMk/>
            <pc:sldMk cId="2541314192" sldId="396"/>
            <ac:picMk id="6" creationId="{AE7BA3DF-23A1-0D13-7CC9-EB8F9D5CD2F1}"/>
          </ac:picMkLst>
        </pc:picChg>
      </pc:sldChg>
      <pc:sldChg chg="modSp add mod ord">
        <pc:chgData name="Annette Lankford" userId="8cef488959c4fa50" providerId="LiveId" clId="{A5C7E6BC-1624-4095-A4D8-0F28604B4A02}" dt="2022-10-16T14:38:16.068" v="1072"/>
        <pc:sldMkLst>
          <pc:docMk/>
          <pc:sldMk cId="3622827485" sldId="397"/>
        </pc:sldMkLst>
        <pc:spChg chg="mod">
          <ac:chgData name="Annette Lankford" userId="8cef488959c4fa50" providerId="LiveId" clId="{A5C7E6BC-1624-4095-A4D8-0F28604B4A02}" dt="2022-10-16T14:27:59.586" v="333" actId="20577"/>
          <ac:spMkLst>
            <pc:docMk/>
            <pc:sldMk cId="3622827485" sldId="397"/>
            <ac:spMk id="7" creationId="{188BB324-461D-0B49-302A-89BF66E19F36}"/>
          </ac:spMkLst>
        </pc:spChg>
        <pc:spChg chg="mod">
          <ac:chgData name="Annette Lankford" userId="8cef488959c4fa50" providerId="LiveId" clId="{A5C7E6BC-1624-4095-A4D8-0F28604B4A02}" dt="2022-10-16T14:29:21.279" v="510" actId="20577"/>
          <ac:spMkLst>
            <pc:docMk/>
            <pc:sldMk cId="3622827485" sldId="397"/>
            <ac:spMk id="16" creationId="{4BDCF583-1D5D-4235-97C2-39272B80A0B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19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1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92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13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20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2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>
            <a:noAutofit/>
          </a:bodyPr>
          <a:lstStyle/>
          <a:p>
            <a:r>
              <a:rPr lang="en-US" dirty="0"/>
              <a:t>Team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rmAutofit/>
          </a:bodyPr>
          <a:lstStyle/>
          <a:p>
            <a:r>
              <a:rPr lang="en-US" dirty="0"/>
              <a:t>7-1 Project 2</a:t>
            </a:r>
          </a:p>
        </p:txBody>
      </p:sp>
      <p:pic>
        <p:nvPicPr>
          <p:cNvPr id="14" name="Picture Placeholder 13" descr="Data Points Digital background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45236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rmAutofit/>
          </a:bodyPr>
          <a:lstStyle/>
          <a:p>
            <a:r>
              <a:rPr lang="en-US" b="1" dirty="0"/>
              <a:t>DAT-430 Part Two</a:t>
            </a:r>
          </a:p>
          <a:p>
            <a:r>
              <a:rPr lang="en-US" b="1" dirty="0"/>
              <a:t>Anne Lankford</a:t>
            </a:r>
          </a:p>
          <a:p>
            <a:r>
              <a:rPr lang="en-US" b="1" dirty="0"/>
              <a:t>10/16/2022</a:t>
            </a:r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7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31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39" name="Rectangle 39">
            <a:extLst>
              <a:ext uri="{FF2B5EF4-FFF2-40B4-BE49-F238E27FC236}">
                <a16:creationId xmlns:a16="http://schemas.microsoft.com/office/drawing/2014/main" id="{3E4A0FF0-C01D-4D79-B2A0-DB8ABC7F3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AAF4FA-5169-7F41-3E86-BFEE97736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400" y="2266416"/>
            <a:ext cx="6370275" cy="2215991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Contributing Factors for Employee Attrition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8E5E4638-9BCB-4C2E-914F-CC868E202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0575" y="2169325"/>
            <a:ext cx="4500563" cy="2519350"/>
          </a:xfrm>
        </p:spPr>
        <p:txBody>
          <a:bodyPr vert="horz" wrap="square" lIns="0" tIns="0" rIns="0" bIns="0" rtlCol="0" anchor="ctr">
            <a:normAutofit/>
          </a:bodyPr>
          <a:lstStyle/>
          <a:p>
            <a:pPr marL="0" indent="0" algn="r">
              <a:lnSpc>
                <a:spcPct val="90000"/>
              </a:lnSpc>
            </a:pPr>
            <a:r>
              <a:rPr lang="en-US" sz="1700" dirty="0"/>
              <a:t>It appears that the employees that experience the most significant attrition tend to be early in their career, in an entry-level position with lower income and limited experience at other companies.</a:t>
            </a:r>
          </a:p>
          <a:p>
            <a:pPr marL="0" indent="0" algn="r">
              <a:lnSpc>
                <a:spcPct val="90000"/>
              </a:lnSpc>
            </a:pPr>
            <a:r>
              <a:rPr lang="en-US" sz="1700" dirty="0"/>
              <a:t>Once employees develop more job skills, increase responsibilities, and income level, they tend to stay in their current roles with the company.</a:t>
            </a:r>
          </a:p>
          <a:p>
            <a:pPr marL="0" indent="0" algn="r">
              <a:lnSpc>
                <a:spcPct val="90000"/>
              </a:lnSpc>
            </a:pPr>
            <a:endParaRPr lang="en-US" sz="1700" dirty="0"/>
          </a:p>
        </p:txBody>
      </p:sp>
      <p:sp>
        <p:nvSpPr>
          <p:cNvPr id="41" name="Freeform: Shape 41">
            <a:extLst>
              <a:ext uri="{FF2B5EF4-FFF2-40B4-BE49-F238E27FC236}">
                <a16:creationId xmlns:a16="http://schemas.microsoft.com/office/drawing/2014/main" id="{75BADA6A-2C76-4836-8989-77894EEFD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4142" y="0"/>
            <a:ext cx="1972470" cy="1803719"/>
          </a:xfrm>
          <a:custGeom>
            <a:avLst/>
            <a:gdLst>
              <a:gd name="connsiteX0" fmla="*/ 434437 w 1972470"/>
              <a:gd name="connsiteY0" fmla="*/ 0 h 1803719"/>
              <a:gd name="connsiteX1" fmla="*/ 1538034 w 1972470"/>
              <a:gd name="connsiteY1" fmla="*/ 0 h 1803719"/>
              <a:gd name="connsiteX2" fmla="*/ 1683609 w 1972470"/>
              <a:gd name="connsiteY2" fmla="*/ 120110 h 1803719"/>
              <a:gd name="connsiteX3" fmla="*/ 1972470 w 1972470"/>
              <a:gd name="connsiteY3" fmla="*/ 817484 h 1803719"/>
              <a:gd name="connsiteX4" fmla="*/ 986235 w 1972470"/>
              <a:gd name="connsiteY4" fmla="*/ 1803719 h 1803719"/>
              <a:gd name="connsiteX5" fmla="*/ 0 w 1972470"/>
              <a:gd name="connsiteY5" fmla="*/ 817484 h 1803719"/>
              <a:gd name="connsiteX6" fmla="*/ 288861 w 1972470"/>
              <a:gd name="connsiteY6" fmla="*/ 120110 h 180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2470" h="1803719">
                <a:moveTo>
                  <a:pt x="434437" y="0"/>
                </a:moveTo>
                <a:lnTo>
                  <a:pt x="1538034" y="0"/>
                </a:lnTo>
                <a:lnTo>
                  <a:pt x="1683609" y="120110"/>
                </a:lnTo>
                <a:cubicBezTo>
                  <a:pt x="1862082" y="298584"/>
                  <a:pt x="1972470" y="545143"/>
                  <a:pt x="1972470" y="817484"/>
                </a:cubicBezTo>
                <a:cubicBezTo>
                  <a:pt x="1972470" y="1362167"/>
                  <a:pt x="1530918" y="1803719"/>
                  <a:pt x="986235" y="1803719"/>
                </a:cubicBezTo>
                <a:cubicBezTo>
                  <a:pt x="441552" y="1803719"/>
                  <a:pt x="0" y="1362167"/>
                  <a:pt x="0" y="817484"/>
                </a:cubicBezTo>
                <a:cubicBezTo>
                  <a:pt x="0" y="545143"/>
                  <a:pt x="110388" y="298584"/>
                  <a:pt x="288861" y="12011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508000" dist="254000" dir="2700000">
              <a:schemeClr val="accent1">
                <a:lumMod val="60000"/>
                <a:lumOff val="40000"/>
                <a:alpha val="6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3" name="Group 43">
            <a:extLst>
              <a:ext uri="{FF2B5EF4-FFF2-40B4-BE49-F238E27FC236}">
                <a16:creationId xmlns:a16="http://schemas.microsoft.com/office/drawing/2014/main" id="{4A5A234B-C533-4F71-925E-C2E8E3D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5102944"/>
            <a:ext cx="678135" cy="990000"/>
            <a:chOff x="10490969" y="1448827"/>
            <a:chExt cx="678135" cy="99000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A4E75CC-E578-4228-B34E-9209851DD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8047FF5-0447-419B-98AA-200D3EFCFA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DEF1292-D407-482E-9952-1E54DB93B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9348AA9-DD97-42EB-9AAF-66BD07020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3E305-6365-4345-8BD1-4A31C61D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7A3FF-ED32-4C4A-A21F-848A3BF6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60F23-FB58-4EF8-82FD-E86CED25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9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Contributing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60D6F-4D0F-4D33-B2A7-159C8583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2547130"/>
            <a:ext cx="3721440" cy="4495353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Monthly Income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Years Working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Years at Company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Companies Worked For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Years in Current Role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Level</a:t>
            </a:r>
          </a:p>
        </p:txBody>
      </p:sp>
      <p:pic>
        <p:nvPicPr>
          <p:cNvPr id="8" name="Picture Placeholder 7" descr="Digital Data">
            <a:extLst>
              <a:ext uri="{FF2B5EF4-FFF2-40B4-BE49-F238E27FC236}">
                <a16:creationId xmlns:a16="http://schemas.microsoft.com/office/drawing/2014/main" id="{06D2324F-3B7B-45EF-9584-C8EADD2C8C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8928" y="1596771"/>
            <a:ext cx="3448558" cy="3448558"/>
          </a:xfrm>
        </p:spPr>
      </p:pic>
      <p:pic>
        <p:nvPicPr>
          <p:cNvPr id="10" name="Picture Placeholder 9" descr="Data Points ">
            <a:extLst>
              <a:ext uri="{FF2B5EF4-FFF2-40B4-BE49-F238E27FC236}">
                <a16:creationId xmlns:a16="http://schemas.microsoft.com/office/drawing/2014/main" id="{71F862F9-0E8A-4DB9-8083-1C3AA6E5D7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8575" y="596392"/>
            <a:ext cx="2263776" cy="2263776"/>
          </a:xfrm>
        </p:spPr>
      </p:pic>
      <p:pic>
        <p:nvPicPr>
          <p:cNvPr id="12" name="Picture Placeholder 11" descr="Data Background">
            <a:extLst>
              <a:ext uri="{FF2B5EF4-FFF2-40B4-BE49-F238E27FC236}">
                <a16:creationId xmlns:a16="http://schemas.microsoft.com/office/drawing/2014/main" id="{A63F39B9-0715-40B5-8ECB-9B983F99C6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1612" y="3324733"/>
            <a:ext cx="2936876" cy="2936876"/>
          </a:xfr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15FE2C5-E66A-4405-B19E-2C5C546C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01DF4D0-78BC-4C8C-9570-26F0B2254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03406"/>
            <a:ext cx="3565525" cy="2289419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>
              <a:lnSpc>
                <a:spcPct val="100000"/>
              </a:lnSpc>
            </a:pPr>
            <a:r>
              <a:rPr lang="en-US" sz="2000" b="1"/>
              <a:t>The significant attrition rate is between ages 32 or younger, indicating the beginning of their career.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9EC2F64-8F06-4CEE-9EA2-76D0D2124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232" y="437141"/>
            <a:ext cx="631474" cy="634502"/>
            <a:chOff x="-61232" y="437141"/>
            <a:chExt cx="631474" cy="634502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090B7B3-EF52-4999-A926-D35E4F0C3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05" y="375204"/>
              <a:ext cx="507599" cy="631474"/>
            </a:xfrm>
            <a:custGeom>
              <a:avLst/>
              <a:gdLst>
                <a:gd name="connsiteX0" fmla="*/ 237599 w 507599"/>
                <a:gd name="connsiteY0" fmla="*/ 0 h 631474"/>
                <a:gd name="connsiteX1" fmla="*/ 499786 w 507599"/>
                <a:gd name="connsiteY1" fmla="*/ 465517 h 631474"/>
                <a:gd name="connsiteX2" fmla="*/ 502114 w 507599"/>
                <a:gd name="connsiteY2" fmla="*/ 469267 h 631474"/>
                <a:gd name="connsiteX3" fmla="*/ 507599 w 507599"/>
                <a:gd name="connsiteY3" fmla="*/ 496474 h 631474"/>
                <a:gd name="connsiteX4" fmla="*/ 237599 w 507599"/>
                <a:gd name="connsiteY4" fmla="*/ 631474 h 631474"/>
                <a:gd name="connsiteX5" fmla="*/ 206472 w 507599"/>
                <a:gd name="connsiteY5" fmla="*/ 628332 h 631474"/>
                <a:gd name="connsiteX6" fmla="*/ 0 w 507599"/>
                <a:gd name="connsiteY6" fmla="*/ 421860 h 63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7599" h="631474">
                  <a:moveTo>
                    <a:pt x="237599" y="0"/>
                  </a:moveTo>
                  <a:lnTo>
                    <a:pt x="499786" y="465517"/>
                  </a:lnTo>
                  <a:lnTo>
                    <a:pt x="502114" y="469267"/>
                  </a:lnTo>
                  <a:cubicBezTo>
                    <a:pt x="505711" y="478055"/>
                    <a:pt x="507599" y="487154"/>
                    <a:pt x="507599" y="496474"/>
                  </a:cubicBezTo>
                  <a:cubicBezTo>
                    <a:pt x="507599" y="571032"/>
                    <a:pt x="386716" y="631474"/>
                    <a:pt x="237599" y="631474"/>
                  </a:cubicBezTo>
                  <a:lnTo>
                    <a:pt x="206472" y="628332"/>
                  </a:lnTo>
                  <a:lnTo>
                    <a:pt x="0" y="42186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6552C80-AED0-4927-9F36-CD15EC9C4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-6132" y="570168"/>
              <a:ext cx="270000" cy="501475"/>
            </a:xfrm>
            <a:custGeom>
              <a:avLst/>
              <a:gdLst>
                <a:gd name="connsiteX0" fmla="*/ 66509 w 270000"/>
                <a:gd name="connsiteY0" fmla="*/ 501475 h 501475"/>
                <a:gd name="connsiteX1" fmla="*/ 59520 w 270000"/>
                <a:gd name="connsiteY1" fmla="*/ 493888 h 501475"/>
                <a:gd name="connsiteX2" fmla="*/ 0 w 270000"/>
                <a:gd name="connsiteY2" fmla="*/ 270000 h 501475"/>
                <a:gd name="connsiteX3" fmla="*/ 135000 w 270000"/>
                <a:gd name="connsiteY3" fmla="*/ 0 h 501475"/>
                <a:gd name="connsiteX4" fmla="*/ 270000 w 270000"/>
                <a:gd name="connsiteY4" fmla="*/ 270000 h 501475"/>
                <a:gd name="connsiteX5" fmla="*/ 266858 w 270000"/>
                <a:gd name="connsiteY5" fmla="*/ 301126 h 501475"/>
                <a:gd name="connsiteX6" fmla="*/ 144422 w 270000"/>
                <a:gd name="connsiteY6" fmla="*/ 423562 h 50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000" h="501475">
                  <a:moveTo>
                    <a:pt x="66509" y="501475"/>
                  </a:moveTo>
                  <a:lnTo>
                    <a:pt x="59520" y="493888"/>
                  </a:lnTo>
                  <a:cubicBezTo>
                    <a:pt x="23610" y="445367"/>
                    <a:pt x="0" y="363198"/>
                    <a:pt x="0" y="270000"/>
                  </a:cubicBezTo>
                  <a:cubicBezTo>
                    <a:pt x="0" y="120883"/>
                    <a:pt x="60442" y="0"/>
                    <a:pt x="135000" y="0"/>
                  </a:cubicBezTo>
                  <a:cubicBezTo>
                    <a:pt x="209558" y="0"/>
                    <a:pt x="270000" y="120883"/>
                    <a:pt x="270000" y="270000"/>
                  </a:cubicBezTo>
                  <a:lnTo>
                    <a:pt x="266858" y="301126"/>
                  </a:lnTo>
                  <a:lnTo>
                    <a:pt x="144422" y="423562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549275"/>
            <a:ext cx="3565524" cy="303465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/>
              <a:t>Age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77FE770-280D-4DDD-96A8-7FD8E9BC3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6566" y="91366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814" y="570200"/>
            <a:ext cx="4890400" cy="2750850"/>
          </a:xfrm>
          <a:custGeom>
            <a:avLst/>
            <a:gdLst/>
            <a:ahLst/>
            <a:cxnLst/>
            <a:rect l="l" t="t" r="r" b="b"/>
            <a:pathLst>
              <a:path w="7090239" h="2734921">
                <a:moveTo>
                  <a:pt x="0" y="0"/>
                </a:moveTo>
                <a:lnTo>
                  <a:pt x="7090239" y="0"/>
                </a:lnTo>
                <a:lnTo>
                  <a:pt x="7090239" y="2734921"/>
                </a:lnTo>
                <a:lnTo>
                  <a:pt x="0" y="2734921"/>
                </a:lnTo>
                <a:close/>
              </a:path>
            </a:pathLst>
          </a:custGeom>
        </p:spPr>
      </p:pic>
      <p:pic>
        <p:nvPicPr>
          <p:cNvPr id="6" name="Picture 5" descr="Graphical user interface, chart, application, line chart&#10;&#10;Description automatically generated">
            <a:extLst>
              <a:ext uri="{FF2B5EF4-FFF2-40B4-BE49-F238E27FC236}">
                <a16:creationId xmlns:a16="http://schemas.microsoft.com/office/drawing/2014/main" id="{AE7BA3DF-23A1-0D13-7CC9-EB8F9D5CD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719" y="3547849"/>
            <a:ext cx="5362588" cy="2734921"/>
          </a:xfrm>
          <a:custGeom>
            <a:avLst/>
            <a:gdLst/>
            <a:ahLst/>
            <a:cxnLst/>
            <a:rect l="l" t="t" r="r" b="b"/>
            <a:pathLst>
              <a:path w="7090239" h="2734921">
                <a:moveTo>
                  <a:pt x="0" y="0"/>
                </a:moveTo>
                <a:lnTo>
                  <a:pt x="7090239" y="0"/>
                </a:lnTo>
                <a:lnTo>
                  <a:pt x="7090239" y="2734921"/>
                </a:lnTo>
                <a:lnTo>
                  <a:pt x="0" y="2734921"/>
                </a:lnTo>
                <a:close/>
              </a:path>
            </a:pathLst>
          </a:cu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F653B-90B5-4F47-A33F-93DCB2EF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63437291-597B-452C-9CD1-AAA2D823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8914626" y="5988981"/>
            <a:ext cx="1564187" cy="926985"/>
          </a:xfrm>
          <a:custGeom>
            <a:avLst/>
            <a:gdLst>
              <a:gd name="connsiteX0" fmla="*/ 1292680 w 1564187"/>
              <a:gd name="connsiteY0" fmla="*/ 271508 h 926985"/>
              <a:gd name="connsiteX1" fmla="*/ 1564187 w 1564187"/>
              <a:gd name="connsiteY1" fmla="*/ 926985 h 926985"/>
              <a:gd name="connsiteX2" fmla="*/ 1100694 w 1564187"/>
              <a:gd name="connsiteY2" fmla="*/ 926985 h 926985"/>
              <a:gd name="connsiteX3" fmla="*/ 637203 w 1564187"/>
              <a:gd name="connsiteY3" fmla="*/ 463493 h 926985"/>
              <a:gd name="connsiteX4" fmla="*/ 378060 w 1564187"/>
              <a:gd name="connsiteY4" fmla="*/ 542650 h 926985"/>
              <a:gd name="connsiteX5" fmla="*/ 328577 w 1564187"/>
              <a:gd name="connsiteY5" fmla="*/ 583476 h 926985"/>
              <a:gd name="connsiteX6" fmla="*/ 0 w 1564187"/>
              <a:gd name="connsiteY6" fmla="*/ 254899 h 926985"/>
              <a:gd name="connsiteX7" fmla="*/ 47554 w 1564187"/>
              <a:gd name="connsiteY7" fmla="*/ 211679 h 926985"/>
              <a:gd name="connsiteX8" fmla="*/ 637203 w 1564187"/>
              <a:gd name="connsiteY8" fmla="*/ 0 h 926985"/>
              <a:gd name="connsiteX9" fmla="*/ 1292680 w 1564187"/>
              <a:gd name="connsiteY9" fmla="*/ 271508 h 92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4187" h="926985">
                <a:moveTo>
                  <a:pt x="1292680" y="271508"/>
                </a:moveTo>
                <a:cubicBezTo>
                  <a:pt x="1460431" y="439259"/>
                  <a:pt x="1564187" y="671005"/>
                  <a:pt x="1564187" y="926985"/>
                </a:cubicBezTo>
                <a:lnTo>
                  <a:pt x="1100694" y="926985"/>
                </a:lnTo>
                <a:cubicBezTo>
                  <a:pt x="1100694" y="671005"/>
                  <a:pt x="893182" y="463493"/>
                  <a:pt x="637203" y="463493"/>
                </a:cubicBezTo>
                <a:cubicBezTo>
                  <a:pt x="541210" y="463493"/>
                  <a:pt x="452034" y="492674"/>
                  <a:pt x="378060" y="542650"/>
                </a:cubicBezTo>
                <a:lnTo>
                  <a:pt x="328577" y="583476"/>
                </a:lnTo>
                <a:lnTo>
                  <a:pt x="0" y="254899"/>
                </a:lnTo>
                <a:lnTo>
                  <a:pt x="47554" y="211679"/>
                </a:lnTo>
                <a:cubicBezTo>
                  <a:pt x="207792" y="79438"/>
                  <a:pt x="413221" y="0"/>
                  <a:pt x="637203" y="0"/>
                </a:cubicBezTo>
                <a:cubicBezTo>
                  <a:pt x="893182" y="0"/>
                  <a:pt x="1124928" y="103757"/>
                  <a:pt x="1292680" y="27150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innerShdw blurRad="254000" dist="50800" dir="5400000">
              <a:schemeClr val="accent1">
                <a:lumMod val="40000"/>
                <a:lumOff val="6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CF07E0C9-4EB6-4A7B-809B-0C5C5E213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9006442" y="5981236"/>
            <a:ext cx="1534673" cy="1042921"/>
          </a:xfrm>
          <a:custGeom>
            <a:avLst/>
            <a:gdLst>
              <a:gd name="connsiteX0" fmla="*/ 1197337 w 1534673"/>
              <a:gd name="connsiteY0" fmla="*/ 238153 h 1042921"/>
              <a:gd name="connsiteX1" fmla="*/ 1534673 w 1534673"/>
              <a:gd name="connsiteY1" fmla="*/ 1042921 h 1042921"/>
              <a:gd name="connsiteX2" fmla="*/ 1071180 w 1534673"/>
              <a:gd name="connsiteY2" fmla="*/ 1042921 h 1042921"/>
              <a:gd name="connsiteX3" fmla="*/ 607688 w 1534673"/>
              <a:gd name="connsiteY3" fmla="*/ 521461 h 1042921"/>
              <a:gd name="connsiteX4" fmla="*/ 427277 w 1534673"/>
              <a:gd name="connsiteY4" fmla="*/ 562440 h 1042921"/>
              <a:gd name="connsiteX5" fmla="*/ 351882 w 1534673"/>
              <a:gd name="connsiteY5" fmla="*/ 608481 h 1042921"/>
              <a:gd name="connsiteX6" fmla="*/ 0 w 1534673"/>
              <a:gd name="connsiteY6" fmla="*/ 256600 h 1042921"/>
              <a:gd name="connsiteX7" fmla="*/ 18040 w 1534673"/>
              <a:gd name="connsiteY7" fmla="*/ 238152 h 1042921"/>
              <a:gd name="connsiteX8" fmla="*/ 607688 w 1534673"/>
              <a:gd name="connsiteY8" fmla="*/ 0 h 1042921"/>
              <a:gd name="connsiteX9" fmla="*/ 1197337 w 1534673"/>
              <a:gd name="connsiteY9" fmla="*/ 238153 h 10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4673" h="1042921">
                <a:moveTo>
                  <a:pt x="1197337" y="238153"/>
                </a:moveTo>
                <a:cubicBezTo>
                  <a:pt x="1403356" y="429440"/>
                  <a:pt x="1534673" y="718927"/>
                  <a:pt x="1534673" y="1042921"/>
                </a:cubicBezTo>
                <a:lnTo>
                  <a:pt x="1071180" y="1042921"/>
                </a:lnTo>
                <a:cubicBezTo>
                  <a:pt x="1071180" y="754926"/>
                  <a:pt x="863668" y="521461"/>
                  <a:pt x="607688" y="521461"/>
                </a:cubicBezTo>
                <a:cubicBezTo>
                  <a:pt x="543694" y="521461"/>
                  <a:pt x="482728" y="536052"/>
                  <a:pt x="427277" y="562440"/>
                </a:cubicBezTo>
                <a:lnTo>
                  <a:pt x="351882" y="608481"/>
                </a:lnTo>
                <a:lnTo>
                  <a:pt x="0" y="256600"/>
                </a:lnTo>
                <a:lnTo>
                  <a:pt x="18040" y="238152"/>
                </a:lnTo>
                <a:cubicBezTo>
                  <a:pt x="178278" y="89374"/>
                  <a:pt x="383706" y="0"/>
                  <a:pt x="607688" y="0"/>
                </a:cubicBezTo>
                <a:cubicBezTo>
                  <a:pt x="831670" y="0"/>
                  <a:pt x="1037099" y="89374"/>
                  <a:pt x="1197337" y="23815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6D5AEBCB-3691-4336-A5FB-0B0991ADA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360438" y="6160328"/>
            <a:ext cx="107098" cy="46658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2540000">
              <a:schemeClr val="accent1">
                <a:lumMod val="40000"/>
                <a:lumOff val="6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2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03406"/>
            <a:ext cx="3565525" cy="2289419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>
              <a:lnSpc>
                <a:spcPct val="100000"/>
              </a:lnSpc>
            </a:pPr>
            <a:r>
              <a:rPr lang="en-US" sz="2000" b="1" dirty="0"/>
              <a:t>The significant attrition rates by employees for monthly income are between $2,000 - $3,000 per month.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9EC2F64-8F06-4CEE-9EA2-76D0D2124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232" y="437141"/>
            <a:ext cx="631474" cy="634502"/>
            <a:chOff x="-61232" y="437141"/>
            <a:chExt cx="631474" cy="634502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090B7B3-EF52-4999-A926-D35E4F0C3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05" y="375204"/>
              <a:ext cx="507599" cy="631474"/>
            </a:xfrm>
            <a:custGeom>
              <a:avLst/>
              <a:gdLst>
                <a:gd name="connsiteX0" fmla="*/ 237599 w 507599"/>
                <a:gd name="connsiteY0" fmla="*/ 0 h 631474"/>
                <a:gd name="connsiteX1" fmla="*/ 499786 w 507599"/>
                <a:gd name="connsiteY1" fmla="*/ 465517 h 631474"/>
                <a:gd name="connsiteX2" fmla="*/ 502114 w 507599"/>
                <a:gd name="connsiteY2" fmla="*/ 469267 h 631474"/>
                <a:gd name="connsiteX3" fmla="*/ 507599 w 507599"/>
                <a:gd name="connsiteY3" fmla="*/ 496474 h 631474"/>
                <a:gd name="connsiteX4" fmla="*/ 237599 w 507599"/>
                <a:gd name="connsiteY4" fmla="*/ 631474 h 631474"/>
                <a:gd name="connsiteX5" fmla="*/ 206472 w 507599"/>
                <a:gd name="connsiteY5" fmla="*/ 628332 h 631474"/>
                <a:gd name="connsiteX6" fmla="*/ 0 w 507599"/>
                <a:gd name="connsiteY6" fmla="*/ 421860 h 63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7599" h="631474">
                  <a:moveTo>
                    <a:pt x="237599" y="0"/>
                  </a:moveTo>
                  <a:lnTo>
                    <a:pt x="499786" y="465517"/>
                  </a:lnTo>
                  <a:lnTo>
                    <a:pt x="502114" y="469267"/>
                  </a:lnTo>
                  <a:cubicBezTo>
                    <a:pt x="505711" y="478055"/>
                    <a:pt x="507599" y="487154"/>
                    <a:pt x="507599" y="496474"/>
                  </a:cubicBezTo>
                  <a:cubicBezTo>
                    <a:pt x="507599" y="571032"/>
                    <a:pt x="386716" y="631474"/>
                    <a:pt x="237599" y="631474"/>
                  </a:cubicBezTo>
                  <a:lnTo>
                    <a:pt x="206472" y="628332"/>
                  </a:lnTo>
                  <a:lnTo>
                    <a:pt x="0" y="42186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6552C80-AED0-4927-9F36-CD15EC9C4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-6132" y="570168"/>
              <a:ext cx="270000" cy="501475"/>
            </a:xfrm>
            <a:custGeom>
              <a:avLst/>
              <a:gdLst>
                <a:gd name="connsiteX0" fmla="*/ 66509 w 270000"/>
                <a:gd name="connsiteY0" fmla="*/ 501475 h 501475"/>
                <a:gd name="connsiteX1" fmla="*/ 59520 w 270000"/>
                <a:gd name="connsiteY1" fmla="*/ 493888 h 501475"/>
                <a:gd name="connsiteX2" fmla="*/ 0 w 270000"/>
                <a:gd name="connsiteY2" fmla="*/ 270000 h 501475"/>
                <a:gd name="connsiteX3" fmla="*/ 135000 w 270000"/>
                <a:gd name="connsiteY3" fmla="*/ 0 h 501475"/>
                <a:gd name="connsiteX4" fmla="*/ 270000 w 270000"/>
                <a:gd name="connsiteY4" fmla="*/ 270000 h 501475"/>
                <a:gd name="connsiteX5" fmla="*/ 266858 w 270000"/>
                <a:gd name="connsiteY5" fmla="*/ 301126 h 501475"/>
                <a:gd name="connsiteX6" fmla="*/ 144422 w 270000"/>
                <a:gd name="connsiteY6" fmla="*/ 423562 h 50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000" h="501475">
                  <a:moveTo>
                    <a:pt x="66509" y="501475"/>
                  </a:moveTo>
                  <a:lnTo>
                    <a:pt x="59520" y="493888"/>
                  </a:lnTo>
                  <a:cubicBezTo>
                    <a:pt x="23610" y="445367"/>
                    <a:pt x="0" y="363198"/>
                    <a:pt x="0" y="270000"/>
                  </a:cubicBezTo>
                  <a:cubicBezTo>
                    <a:pt x="0" y="120883"/>
                    <a:pt x="60442" y="0"/>
                    <a:pt x="135000" y="0"/>
                  </a:cubicBezTo>
                  <a:cubicBezTo>
                    <a:pt x="209558" y="0"/>
                    <a:pt x="270000" y="120883"/>
                    <a:pt x="270000" y="270000"/>
                  </a:cubicBezTo>
                  <a:lnTo>
                    <a:pt x="266858" y="301126"/>
                  </a:lnTo>
                  <a:lnTo>
                    <a:pt x="144422" y="423562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Oval 113">
            <a:extLst>
              <a:ext uri="{FF2B5EF4-FFF2-40B4-BE49-F238E27FC236}">
                <a16:creationId xmlns:a16="http://schemas.microsoft.com/office/drawing/2014/main" id="{F77FE770-280D-4DDD-96A8-7FD8E9BC3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6566" y="91366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814" y="570200"/>
            <a:ext cx="4890400" cy="2750850"/>
          </a:xfrm>
          <a:custGeom>
            <a:avLst/>
            <a:gdLst/>
            <a:ahLst/>
            <a:cxnLst/>
            <a:rect l="l" t="t" r="r" b="b"/>
            <a:pathLst>
              <a:path w="7090239" h="2734921">
                <a:moveTo>
                  <a:pt x="0" y="0"/>
                </a:moveTo>
                <a:lnTo>
                  <a:pt x="7090239" y="0"/>
                </a:lnTo>
                <a:lnTo>
                  <a:pt x="7090239" y="2734921"/>
                </a:lnTo>
                <a:lnTo>
                  <a:pt x="0" y="2734921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7BA3DF-23A1-0D13-7CC9-EB8F9D5CD2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11264" y="3547849"/>
            <a:ext cx="4769498" cy="2734921"/>
          </a:xfrm>
          <a:custGeom>
            <a:avLst/>
            <a:gdLst/>
            <a:ahLst/>
            <a:cxnLst/>
            <a:rect l="l" t="t" r="r" b="b"/>
            <a:pathLst>
              <a:path w="7090239" h="2734921">
                <a:moveTo>
                  <a:pt x="0" y="0"/>
                </a:moveTo>
                <a:lnTo>
                  <a:pt x="7090239" y="0"/>
                </a:lnTo>
                <a:lnTo>
                  <a:pt x="7090239" y="2734921"/>
                </a:lnTo>
                <a:lnTo>
                  <a:pt x="0" y="2734921"/>
                </a:lnTo>
                <a:close/>
              </a:path>
            </a:pathLst>
          </a:cu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F653B-90B5-4F47-A33F-93DCB2EF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63437291-597B-452C-9CD1-AAA2D823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8914626" y="5988981"/>
            <a:ext cx="1564187" cy="926985"/>
          </a:xfrm>
          <a:custGeom>
            <a:avLst/>
            <a:gdLst>
              <a:gd name="connsiteX0" fmla="*/ 1292680 w 1564187"/>
              <a:gd name="connsiteY0" fmla="*/ 271508 h 926985"/>
              <a:gd name="connsiteX1" fmla="*/ 1564187 w 1564187"/>
              <a:gd name="connsiteY1" fmla="*/ 926985 h 926985"/>
              <a:gd name="connsiteX2" fmla="*/ 1100694 w 1564187"/>
              <a:gd name="connsiteY2" fmla="*/ 926985 h 926985"/>
              <a:gd name="connsiteX3" fmla="*/ 637203 w 1564187"/>
              <a:gd name="connsiteY3" fmla="*/ 463493 h 926985"/>
              <a:gd name="connsiteX4" fmla="*/ 378060 w 1564187"/>
              <a:gd name="connsiteY4" fmla="*/ 542650 h 926985"/>
              <a:gd name="connsiteX5" fmla="*/ 328577 w 1564187"/>
              <a:gd name="connsiteY5" fmla="*/ 583476 h 926985"/>
              <a:gd name="connsiteX6" fmla="*/ 0 w 1564187"/>
              <a:gd name="connsiteY6" fmla="*/ 254899 h 926985"/>
              <a:gd name="connsiteX7" fmla="*/ 47554 w 1564187"/>
              <a:gd name="connsiteY7" fmla="*/ 211679 h 926985"/>
              <a:gd name="connsiteX8" fmla="*/ 637203 w 1564187"/>
              <a:gd name="connsiteY8" fmla="*/ 0 h 926985"/>
              <a:gd name="connsiteX9" fmla="*/ 1292680 w 1564187"/>
              <a:gd name="connsiteY9" fmla="*/ 271508 h 92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4187" h="926985">
                <a:moveTo>
                  <a:pt x="1292680" y="271508"/>
                </a:moveTo>
                <a:cubicBezTo>
                  <a:pt x="1460431" y="439259"/>
                  <a:pt x="1564187" y="671005"/>
                  <a:pt x="1564187" y="926985"/>
                </a:cubicBezTo>
                <a:lnTo>
                  <a:pt x="1100694" y="926985"/>
                </a:lnTo>
                <a:cubicBezTo>
                  <a:pt x="1100694" y="671005"/>
                  <a:pt x="893182" y="463493"/>
                  <a:pt x="637203" y="463493"/>
                </a:cubicBezTo>
                <a:cubicBezTo>
                  <a:pt x="541210" y="463493"/>
                  <a:pt x="452034" y="492674"/>
                  <a:pt x="378060" y="542650"/>
                </a:cubicBezTo>
                <a:lnTo>
                  <a:pt x="328577" y="583476"/>
                </a:lnTo>
                <a:lnTo>
                  <a:pt x="0" y="254899"/>
                </a:lnTo>
                <a:lnTo>
                  <a:pt x="47554" y="211679"/>
                </a:lnTo>
                <a:cubicBezTo>
                  <a:pt x="207792" y="79438"/>
                  <a:pt x="413221" y="0"/>
                  <a:pt x="637203" y="0"/>
                </a:cubicBezTo>
                <a:cubicBezTo>
                  <a:pt x="893182" y="0"/>
                  <a:pt x="1124928" y="103757"/>
                  <a:pt x="1292680" y="27150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innerShdw blurRad="254000" dist="50800" dir="5400000">
              <a:schemeClr val="accent1">
                <a:lumMod val="40000"/>
                <a:lumOff val="6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CF07E0C9-4EB6-4A7B-809B-0C5C5E213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9006442" y="5981236"/>
            <a:ext cx="1534673" cy="1042921"/>
          </a:xfrm>
          <a:custGeom>
            <a:avLst/>
            <a:gdLst>
              <a:gd name="connsiteX0" fmla="*/ 1197337 w 1534673"/>
              <a:gd name="connsiteY0" fmla="*/ 238153 h 1042921"/>
              <a:gd name="connsiteX1" fmla="*/ 1534673 w 1534673"/>
              <a:gd name="connsiteY1" fmla="*/ 1042921 h 1042921"/>
              <a:gd name="connsiteX2" fmla="*/ 1071180 w 1534673"/>
              <a:gd name="connsiteY2" fmla="*/ 1042921 h 1042921"/>
              <a:gd name="connsiteX3" fmla="*/ 607688 w 1534673"/>
              <a:gd name="connsiteY3" fmla="*/ 521461 h 1042921"/>
              <a:gd name="connsiteX4" fmla="*/ 427277 w 1534673"/>
              <a:gd name="connsiteY4" fmla="*/ 562440 h 1042921"/>
              <a:gd name="connsiteX5" fmla="*/ 351882 w 1534673"/>
              <a:gd name="connsiteY5" fmla="*/ 608481 h 1042921"/>
              <a:gd name="connsiteX6" fmla="*/ 0 w 1534673"/>
              <a:gd name="connsiteY6" fmla="*/ 256600 h 1042921"/>
              <a:gd name="connsiteX7" fmla="*/ 18040 w 1534673"/>
              <a:gd name="connsiteY7" fmla="*/ 238152 h 1042921"/>
              <a:gd name="connsiteX8" fmla="*/ 607688 w 1534673"/>
              <a:gd name="connsiteY8" fmla="*/ 0 h 1042921"/>
              <a:gd name="connsiteX9" fmla="*/ 1197337 w 1534673"/>
              <a:gd name="connsiteY9" fmla="*/ 238153 h 10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4673" h="1042921">
                <a:moveTo>
                  <a:pt x="1197337" y="238153"/>
                </a:moveTo>
                <a:cubicBezTo>
                  <a:pt x="1403356" y="429440"/>
                  <a:pt x="1534673" y="718927"/>
                  <a:pt x="1534673" y="1042921"/>
                </a:cubicBezTo>
                <a:lnTo>
                  <a:pt x="1071180" y="1042921"/>
                </a:lnTo>
                <a:cubicBezTo>
                  <a:pt x="1071180" y="754926"/>
                  <a:pt x="863668" y="521461"/>
                  <a:pt x="607688" y="521461"/>
                </a:cubicBezTo>
                <a:cubicBezTo>
                  <a:pt x="543694" y="521461"/>
                  <a:pt x="482728" y="536052"/>
                  <a:pt x="427277" y="562440"/>
                </a:cubicBezTo>
                <a:lnTo>
                  <a:pt x="351882" y="608481"/>
                </a:lnTo>
                <a:lnTo>
                  <a:pt x="0" y="256600"/>
                </a:lnTo>
                <a:lnTo>
                  <a:pt x="18040" y="238152"/>
                </a:lnTo>
                <a:cubicBezTo>
                  <a:pt x="178278" y="89374"/>
                  <a:pt x="383706" y="0"/>
                  <a:pt x="607688" y="0"/>
                </a:cubicBezTo>
                <a:cubicBezTo>
                  <a:pt x="831670" y="0"/>
                  <a:pt x="1037099" y="89374"/>
                  <a:pt x="1197337" y="23815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6D5AEBCB-3691-4336-A5FB-0B0991ADA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360438" y="6160328"/>
            <a:ext cx="107098" cy="46658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2540000">
              <a:schemeClr val="accent1">
                <a:lumMod val="40000"/>
                <a:lumOff val="6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0EFC60C-EA1D-5622-396F-37F558F28A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Monthly Income</a:t>
            </a:r>
          </a:p>
        </p:txBody>
      </p:sp>
    </p:spTree>
    <p:extLst>
      <p:ext uri="{BB962C8B-B14F-4D97-AF65-F5344CB8AC3E}">
        <p14:creationId xmlns:p14="http://schemas.microsoft.com/office/powerpoint/2010/main" val="1788932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03406"/>
            <a:ext cx="3565525" cy="2289419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>
              <a:lnSpc>
                <a:spcPct val="100000"/>
              </a:lnSpc>
            </a:pPr>
            <a:r>
              <a:rPr lang="en-US" sz="2000" b="1" dirty="0"/>
              <a:t>The significant attrition rates for employees with 10 years or less of job experience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9EC2F64-8F06-4CEE-9EA2-76D0D2124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232" y="437141"/>
            <a:ext cx="631474" cy="634502"/>
            <a:chOff x="-61232" y="437141"/>
            <a:chExt cx="631474" cy="634502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090B7B3-EF52-4999-A926-D35E4F0C3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05" y="375204"/>
              <a:ext cx="507599" cy="631474"/>
            </a:xfrm>
            <a:custGeom>
              <a:avLst/>
              <a:gdLst>
                <a:gd name="connsiteX0" fmla="*/ 237599 w 507599"/>
                <a:gd name="connsiteY0" fmla="*/ 0 h 631474"/>
                <a:gd name="connsiteX1" fmla="*/ 499786 w 507599"/>
                <a:gd name="connsiteY1" fmla="*/ 465517 h 631474"/>
                <a:gd name="connsiteX2" fmla="*/ 502114 w 507599"/>
                <a:gd name="connsiteY2" fmla="*/ 469267 h 631474"/>
                <a:gd name="connsiteX3" fmla="*/ 507599 w 507599"/>
                <a:gd name="connsiteY3" fmla="*/ 496474 h 631474"/>
                <a:gd name="connsiteX4" fmla="*/ 237599 w 507599"/>
                <a:gd name="connsiteY4" fmla="*/ 631474 h 631474"/>
                <a:gd name="connsiteX5" fmla="*/ 206472 w 507599"/>
                <a:gd name="connsiteY5" fmla="*/ 628332 h 631474"/>
                <a:gd name="connsiteX6" fmla="*/ 0 w 507599"/>
                <a:gd name="connsiteY6" fmla="*/ 421860 h 63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7599" h="631474">
                  <a:moveTo>
                    <a:pt x="237599" y="0"/>
                  </a:moveTo>
                  <a:lnTo>
                    <a:pt x="499786" y="465517"/>
                  </a:lnTo>
                  <a:lnTo>
                    <a:pt x="502114" y="469267"/>
                  </a:lnTo>
                  <a:cubicBezTo>
                    <a:pt x="505711" y="478055"/>
                    <a:pt x="507599" y="487154"/>
                    <a:pt x="507599" y="496474"/>
                  </a:cubicBezTo>
                  <a:cubicBezTo>
                    <a:pt x="507599" y="571032"/>
                    <a:pt x="386716" y="631474"/>
                    <a:pt x="237599" y="631474"/>
                  </a:cubicBezTo>
                  <a:lnTo>
                    <a:pt x="206472" y="628332"/>
                  </a:lnTo>
                  <a:lnTo>
                    <a:pt x="0" y="42186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6552C80-AED0-4927-9F36-CD15EC9C4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-6132" y="570168"/>
              <a:ext cx="270000" cy="501475"/>
            </a:xfrm>
            <a:custGeom>
              <a:avLst/>
              <a:gdLst>
                <a:gd name="connsiteX0" fmla="*/ 66509 w 270000"/>
                <a:gd name="connsiteY0" fmla="*/ 501475 h 501475"/>
                <a:gd name="connsiteX1" fmla="*/ 59520 w 270000"/>
                <a:gd name="connsiteY1" fmla="*/ 493888 h 501475"/>
                <a:gd name="connsiteX2" fmla="*/ 0 w 270000"/>
                <a:gd name="connsiteY2" fmla="*/ 270000 h 501475"/>
                <a:gd name="connsiteX3" fmla="*/ 135000 w 270000"/>
                <a:gd name="connsiteY3" fmla="*/ 0 h 501475"/>
                <a:gd name="connsiteX4" fmla="*/ 270000 w 270000"/>
                <a:gd name="connsiteY4" fmla="*/ 270000 h 501475"/>
                <a:gd name="connsiteX5" fmla="*/ 266858 w 270000"/>
                <a:gd name="connsiteY5" fmla="*/ 301126 h 501475"/>
                <a:gd name="connsiteX6" fmla="*/ 144422 w 270000"/>
                <a:gd name="connsiteY6" fmla="*/ 423562 h 50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000" h="501475">
                  <a:moveTo>
                    <a:pt x="66509" y="501475"/>
                  </a:moveTo>
                  <a:lnTo>
                    <a:pt x="59520" y="493888"/>
                  </a:lnTo>
                  <a:cubicBezTo>
                    <a:pt x="23610" y="445367"/>
                    <a:pt x="0" y="363198"/>
                    <a:pt x="0" y="270000"/>
                  </a:cubicBezTo>
                  <a:cubicBezTo>
                    <a:pt x="0" y="120883"/>
                    <a:pt x="60442" y="0"/>
                    <a:pt x="135000" y="0"/>
                  </a:cubicBezTo>
                  <a:cubicBezTo>
                    <a:pt x="209558" y="0"/>
                    <a:pt x="270000" y="120883"/>
                    <a:pt x="270000" y="270000"/>
                  </a:cubicBezTo>
                  <a:lnTo>
                    <a:pt x="266858" y="301126"/>
                  </a:lnTo>
                  <a:lnTo>
                    <a:pt x="144422" y="423562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Oval 113">
            <a:extLst>
              <a:ext uri="{FF2B5EF4-FFF2-40B4-BE49-F238E27FC236}">
                <a16:creationId xmlns:a16="http://schemas.microsoft.com/office/drawing/2014/main" id="{F77FE770-280D-4DDD-96A8-7FD8E9BC3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6566" y="91366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814" y="570200"/>
            <a:ext cx="4890400" cy="2750850"/>
          </a:xfrm>
          <a:custGeom>
            <a:avLst/>
            <a:gdLst/>
            <a:ahLst/>
            <a:cxnLst/>
            <a:rect l="l" t="t" r="r" b="b"/>
            <a:pathLst>
              <a:path w="7090239" h="2734921">
                <a:moveTo>
                  <a:pt x="0" y="0"/>
                </a:moveTo>
                <a:lnTo>
                  <a:pt x="7090239" y="0"/>
                </a:lnTo>
                <a:lnTo>
                  <a:pt x="7090239" y="2734921"/>
                </a:lnTo>
                <a:lnTo>
                  <a:pt x="0" y="2734921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7BA3DF-23A1-0D13-7CC9-EB8F9D5CD2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94414" y="3689159"/>
            <a:ext cx="4603197" cy="2452299"/>
          </a:xfrm>
          <a:custGeom>
            <a:avLst/>
            <a:gdLst/>
            <a:ahLst/>
            <a:cxnLst/>
            <a:rect l="l" t="t" r="r" b="b"/>
            <a:pathLst>
              <a:path w="7090239" h="2734921">
                <a:moveTo>
                  <a:pt x="0" y="0"/>
                </a:moveTo>
                <a:lnTo>
                  <a:pt x="7090239" y="0"/>
                </a:lnTo>
                <a:lnTo>
                  <a:pt x="7090239" y="2734921"/>
                </a:lnTo>
                <a:lnTo>
                  <a:pt x="0" y="2734921"/>
                </a:lnTo>
                <a:close/>
              </a:path>
            </a:pathLst>
          </a:cu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F653B-90B5-4F47-A33F-93DCB2EF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63437291-597B-452C-9CD1-AAA2D823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8914626" y="5988981"/>
            <a:ext cx="1564187" cy="926985"/>
          </a:xfrm>
          <a:custGeom>
            <a:avLst/>
            <a:gdLst>
              <a:gd name="connsiteX0" fmla="*/ 1292680 w 1564187"/>
              <a:gd name="connsiteY0" fmla="*/ 271508 h 926985"/>
              <a:gd name="connsiteX1" fmla="*/ 1564187 w 1564187"/>
              <a:gd name="connsiteY1" fmla="*/ 926985 h 926985"/>
              <a:gd name="connsiteX2" fmla="*/ 1100694 w 1564187"/>
              <a:gd name="connsiteY2" fmla="*/ 926985 h 926985"/>
              <a:gd name="connsiteX3" fmla="*/ 637203 w 1564187"/>
              <a:gd name="connsiteY3" fmla="*/ 463493 h 926985"/>
              <a:gd name="connsiteX4" fmla="*/ 378060 w 1564187"/>
              <a:gd name="connsiteY4" fmla="*/ 542650 h 926985"/>
              <a:gd name="connsiteX5" fmla="*/ 328577 w 1564187"/>
              <a:gd name="connsiteY5" fmla="*/ 583476 h 926985"/>
              <a:gd name="connsiteX6" fmla="*/ 0 w 1564187"/>
              <a:gd name="connsiteY6" fmla="*/ 254899 h 926985"/>
              <a:gd name="connsiteX7" fmla="*/ 47554 w 1564187"/>
              <a:gd name="connsiteY7" fmla="*/ 211679 h 926985"/>
              <a:gd name="connsiteX8" fmla="*/ 637203 w 1564187"/>
              <a:gd name="connsiteY8" fmla="*/ 0 h 926985"/>
              <a:gd name="connsiteX9" fmla="*/ 1292680 w 1564187"/>
              <a:gd name="connsiteY9" fmla="*/ 271508 h 92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4187" h="926985">
                <a:moveTo>
                  <a:pt x="1292680" y="271508"/>
                </a:moveTo>
                <a:cubicBezTo>
                  <a:pt x="1460431" y="439259"/>
                  <a:pt x="1564187" y="671005"/>
                  <a:pt x="1564187" y="926985"/>
                </a:cubicBezTo>
                <a:lnTo>
                  <a:pt x="1100694" y="926985"/>
                </a:lnTo>
                <a:cubicBezTo>
                  <a:pt x="1100694" y="671005"/>
                  <a:pt x="893182" y="463493"/>
                  <a:pt x="637203" y="463493"/>
                </a:cubicBezTo>
                <a:cubicBezTo>
                  <a:pt x="541210" y="463493"/>
                  <a:pt x="452034" y="492674"/>
                  <a:pt x="378060" y="542650"/>
                </a:cubicBezTo>
                <a:lnTo>
                  <a:pt x="328577" y="583476"/>
                </a:lnTo>
                <a:lnTo>
                  <a:pt x="0" y="254899"/>
                </a:lnTo>
                <a:lnTo>
                  <a:pt x="47554" y="211679"/>
                </a:lnTo>
                <a:cubicBezTo>
                  <a:pt x="207792" y="79438"/>
                  <a:pt x="413221" y="0"/>
                  <a:pt x="637203" y="0"/>
                </a:cubicBezTo>
                <a:cubicBezTo>
                  <a:pt x="893182" y="0"/>
                  <a:pt x="1124928" y="103757"/>
                  <a:pt x="1292680" y="27150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innerShdw blurRad="254000" dist="50800" dir="5400000">
              <a:schemeClr val="accent1">
                <a:lumMod val="40000"/>
                <a:lumOff val="6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CF07E0C9-4EB6-4A7B-809B-0C5C5E213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9006442" y="5981236"/>
            <a:ext cx="1534673" cy="1042921"/>
          </a:xfrm>
          <a:custGeom>
            <a:avLst/>
            <a:gdLst>
              <a:gd name="connsiteX0" fmla="*/ 1197337 w 1534673"/>
              <a:gd name="connsiteY0" fmla="*/ 238153 h 1042921"/>
              <a:gd name="connsiteX1" fmla="*/ 1534673 w 1534673"/>
              <a:gd name="connsiteY1" fmla="*/ 1042921 h 1042921"/>
              <a:gd name="connsiteX2" fmla="*/ 1071180 w 1534673"/>
              <a:gd name="connsiteY2" fmla="*/ 1042921 h 1042921"/>
              <a:gd name="connsiteX3" fmla="*/ 607688 w 1534673"/>
              <a:gd name="connsiteY3" fmla="*/ 521461 h 1042921"/>
              <a:gd name="connsiteX4" fmla="*/ 427277 w 1534673"/>
              <a:gd name="connsiteY4" fmla="*/ 562440 h 1042921"/>
              <a:gd name="connsiteX5" fmla="*/ 351882 w 1534673"/>
              <a:gd name="connsiteY5" fmla="*/ 608481 h 1042921"/>
              <a:gd name="connsiteX6" fmla="*/ 0 w 1534673"/>
              <a:gd name="connsiteY6" fmla="*/ 256600 h 1042921"/>
              <a:gd name="connsiteX7" fmla="*/ 18040 w 1534673"/>
              <a:gd name="connsiteY7" fmla="*/ 238152 h 1042921"/>
              <a:gd name="connsiteX8" fmla="*/ 607688 w 1534673"/>
              <a:gd name="connsiteY8" fmla="*/ 0 h 1042921"/>
              <a:gd name="connsiteX9" fmla="*/ 1197337 w 1534673"/>
              <a:gd name="connsiteY9" fmla="*/ 238153 h 10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4673" h="1042921">
                <a:moveTo>
                  <a:pt x="1197337" y="238153"/>
                </a:moveTo>
                <a:cubicBezTo>
                  <a:pt x="1403356" y="429440"/>
                  <a:pt x="1534673" y="718927"/>
                  <a:pt x="1534673" y="1042921"/>
                </a:cubicBezTo>
                <a:lnTo>
                  <a:pt x="1071180" y="1042921"/>
                </a:lnTo>
                <a:cubicBezTo>
                  <a:pt x="1071180" y="754926"/>
                  <a:pt x="863668" y="521461"/>
                  <a:pt x="607688" y="521461"/>
                </a:cubicBezTo>
                <a:cubicBezTo>
                  <a:pt x="543694" y="521461"/>
                  <a:pt x="482728" y="536052"/>
                  <a:pt x="427277" y="562440"/>
                </a:cubicBezTo>
                <a:lnTo>
                  <a:pt x="351882" y="608481"/>
                </a:lnTo>
                <a:lnTo>
                  <a:pt x="0" y="256600"/>
                </a:lnTo>
                <a:lnTo>
                  <a:pt x="18040" y="238152"/>
                </a:lnTo>
                <a:cubicBezTo>
                  <a:pt x="178278" y="89374"/>
                  <a:pt x="383706" y="0"/>
                  <a:pt x="607688" y="0"/>
                </a:cubicBezTo>
                <a:cubicBezTo>
                  <a:pt x="831670" y="0"/>
                  <a:pt x="1037099" y="89374"/>
                  <a:pt x="1197337" y="23815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6D5AEBCB-3691-4336-A5FB-0B0991ADA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360438" y="6160328"/>
            <a:ext cx="107098" cy="46658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2540000">
              <a:schemeClr val="accent1">
                <a:lumMod val="40000"/>
                <a:lumOff val="6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88BB324-461D-0B49-302A-89BF66E19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Total Years Working</a:t>
            </a:r>
          </a:p>
        </p:txBody>
      </p:sp>
    </p:spTree>
    <p:extLst>
      <p:ext uri="{BB962C8B-B14F-4D97-AF65-F5344CB8AC3E}">
        <p14:creationId xmlns:p14="http://schemas.microsoft.com/office/powerpoint/2010/main" val="2541314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03406"/>
            <a:ext cx="3565525" cy="2289419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>
              <a:lnSpc>
                <a:spcPct val="100000"/>
              </a:lnSpc>
            </a:pPr>
            <a:r>
              <a:rPr lang="en-US" sz="2000" b="1" dirty="0"/>
              <a:t>The significant attrition rate by employees with the company is 5 years or less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9EC2F64-8F06-4CEE-9EA2-76D0D2124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232" y="437141"/>
            <a:ext cx="631474" cy="634502"/>
            <a:chOff x="-61232" y="437141"/>
            <a:chExt cx="631474" cy="634502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090B7B3-EF52-4999-A926-D35E4F0C3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05" y="375204"/>
              <a:ext cx="507599" cy="631474"/>
            </a:xfrm>
            <a:custGeom>
              <a:avLst/>
              <a:gdLst>
                <a:gd name="connsiteX0" fmla="*/ 237599 w 507599"/>
                <a:gd name="connsiteY0" fmla="*/ 0 h 631474"/>
                <a:gd name="connsiteX1" fmla="*/ 499786 w 507599"/>
                <a:gd name="connsiteY1" fmla="*/ 465517 h 631474"/>
                <a:gd name="connsiteX2" fmla="*/ 502114 w 507599"/>
                <a:gd name="connsiteY2" fmla="*/ 469267 h 631474"/>
                <a:gd name="connsiteX3" fmla="*/ 507599 w 507599"/>
                <a:gd name="connsiteY3" fmla="*/ 496474 h 631474"/>
                <a:gd name="connsiteX4" fmla="*/ 237599 w 507599"/>
                <a:gd name="connsiteY4" fmla="*/ 631474 h 631474"/>
                <a:gd name="connsiteX5" fmla="*/ 206472 w 507599"/>
                <a:gd name="connsiteY5" fmla="*/ 628332 h 631474"/>
                <a:gd name="connsiteX6" fmla="*/ 0 w 507599"/>
                <a:gd name="connsiteY6" fmla="*/ 421860 h 63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7599" h="631474">
                  <a:moveTo>
                    <a:pt x="237599" y="0"/>
                  </a:moveTo>
                  <a:lnTo>
                    <a:pt x="499786" y="465517"/>
                  </a:lnTo>
                  <a:lnTo>
                    <a:pt x="502114" y="469267"/>
                  </a:lnTo>
                  <a:cubicBezTo>
                    <a:pt x="505711" y="478055"/>
                    <a:pt x="507599" y="487154"/>
                    <a:pt x="507599" y="496474"/>
                  </a:cubicBezTo>
                  <a:cubicBezTo>
                    <a:pt x="507599" y="571032"/>
                    <a:pt x="386716" y="631474"/>
                    <a:pt x="237599" y="631474"/>
                  </a:cubicBezTo>
                  <a:lnTo>
                    <a:pt x="206472" y="628332"/>
                  </a:lnTo>
                  <a:lnTo>
                    <a:pt x="0" y="42186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6552C80-AED0-4927-9F36-CD15EC9C4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-6132" y="570168"/>
              <a:ext cx="270000" cy="501475"/>
            </a:xfrm>
            <a:custGeom>
              <a:avLst/>
              <a:gdLst>
                <a:gd name="connsiteX0" fmla="*/ 66509 w 270000"/>
                <a:gd name="connsiteY0" fmla="*/ 501475 h 501475"/>
                <a:gd name="connsiteX1" fmla="*/ 59520 w 270000"/>
                <a:gd name="connsiteY1" fmla="*/ 493888 h 501475"/>
                <a:gd name="connsiteX2" fmla="*/ 0 w 270000"/>
                <a:gd name="connsiteY2" fmla="*/ 270000 h 501475"/>
                <a:gd name="connsiteX3" fmla="*/ 135000 w 270000"/>
                <a:gd name="connsiteY3" fmla="*/ 0 h 501475"/>
                <a:gd name="connsiteX4" fmla="*/ 270000 w 270000"/>
                <a:gd name="connsiteY4" fmla="*/ 270000 h 501475"/>
                <a:gd name="connsiteX5" fmla="*/ 266858 w 270000"/>
                <a:gd name="connsiteY5" fmla="*/ 301126 h 501475"/>
                <a:gd name="connsiteX6" fmla="*/ 144422 w 270000"/>
                <a:gd name="connsiteY6" fmla="*/ 423562 h 50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000" h="501475">
                  <a:moveTo>
                    <a:pt x="66509" y="501475"/>
                  </a:moveTo>
                  <a:lnTo>
                    <a:pt x="59520" y="493888"/>
                  </a:lnTo>
                  <a:cubicBezTo>
                    <a:pt x="23610" y="445367"/>
                    <a:pt x="0" y="363198"/>
                    <a:pt x="0" y="270000"/>
                  </a:cubicBezTo>
                  <a:cubicBezTo>
                    <a:pt x="0" y="120883"/>
                    <a:pt x="60442" y="0"/>
                    <a:pt x="135000" y="0"/>
                  </a:cubicBezTo>
                  <a:cubicBezTo>
                    <a:pt x="209558" y="0"/>
                    <a:pt x="270000" y="120883"/>
                    <a:pt x="270000" y="270000"/>
                  </a:cubicBezTo>
                  <a:lnTo>
                    <a:pt x="266858" y="301126"/>
                  </a:lnTo>
                  <a:lnTo>
                    <a:pt x="144422" y="423562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Oval 113">
            <a:extLst>
              <a:ext uri="{FF2B5EF4-FFF2-40B4-BE49-F238E27FC236}">
                <a16:creationId xmlns:a16="http://schemas.microsoft.com/office/drawing/2014/main" id="{F77FE770-280D-4DDD-96A8-7FD8E9BC3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6566" y="91366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814" y="570200"/>
            <a:ext cx="4890400" cy="2750850"/>
          </a:xfrm>
          <a:custGeom>
            <a:avLst/>
            <a:gdLst/>
            <a:ahLst/>
            <a:cxnLst/>
            <a:rect l="l" t="t" r="r" b="b"/>
            <a:pathLst>
              <a:path w="7090239" h="2734921">
                <a:moveTo>
                  <a:pt x="0" y="0"/>
                </a:moveTo>
                <a:lnTo>
                  <a:pt x="7090239" y="0"/>
                </a:lnTo>
                <a:lnTo>
                  <a:pt x="7090239" y="2734921"/>
                </a:lnTo>
                <a:lnTo>
                  <a:pt x="0" y="2734921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7BA3DF-23A1-0D13-7CC9-EB8F9D5CD2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94414" y="3689159"/>
            <a:ext cx="4603197" cy="2452299"/>
          </a:xfrm>
          <a:custGeom>
            <a:avLst/>
            <a:gdLst/>
            <a:ahLst/>
            <a:cxnLst/>
            <a:rect l="l" t="t" r="r" b="b"/>
            <a:pathLst>
              <a:path w="7090239" h="2734921">
                <a:moveTo>
                  <a:pt x="0" y="0"/>
                </a:moveTo>
                <a:lnTo>
                  <a:pt x="7090239" y="0"/>
                </a:lnTo>
                <a:lnTo>
                  <a:pt x="7090239" y="2734921"/>
                </a:lnTo>
                <a:lnTo>
                  <a:pt x="0" y="2734921"/>
                </a:lnTo>
                <a:close/>
              </a:path>
            </a:pathLst>
          </a:cu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F653B-90B5-4F47-A33F-93DCB2EF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63437291-597B-452C-9CD1-AAA2D823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8914626" y="5988981"/>
            <a:ext cx="1564187" cy="926985"/>
          </a:xfrm>
          <a:custGeom>
            <a:avLst/>
            <a:gdLst>
              <a:gd name="connsiteX0" fmla="*/ 1292680 w 1564187"/>
              <a:gd name="connsiteY0" fmla="*/ 271508 h 926985"/>
              <a:gd name="connsiteX1" fmla="*/ 1564187 w 1564187"/>
              <a:gd name="connsiteY1" fmla="*/ 926985 h 926985"/>
              <a:gd name="connsiteX2" fmla="*/ 1100694 w 1564187"/>
              <a:gd name="connsiteY2" fmla="*/ 926985 h 926985"/>
              <a:gd name="connsiteX3" fmla="*/ 637203 w 1564187"/>
              <a:gd name="connsiteY3" fmla="*/ 463493 h 926985"/>
              <a:gd name="connsiteX4" fmla="*/ 378060 w 1564187"/>
              <a:gd name="connsiteY4" fmla="*/ 542650 h 926985"/>
              <a:gd name="connsiteX5" fmla="*/ 328577 w 1564187"/>
              <a:gd name="connsiteY5" fmla="*/ 583476 h 926985"/>
              <a:gd name="connsiteX6" fmla="*/ 0 w 1564187"/>
              <a:gd name="connsiteY6" fmla="*/ 254899 h 926985"/>
              <a:gd name="connsiteX7" fmla="*/ 47554 w 1564187"/>
              <a:gd name="connsiteY7" fmla="*/ 211679 h 926985"/>
              <a:gd name="connsiteX8" fmla="*/ 637203 w 1564187"/>
              <a:gd name="connsiteY8" fmla="*/ 0 h 926985"/>
              <a:gd name="connsiteX9" fmla="*/ 1292680 w 1564187"/>
              <a:gd name="connsiteY9" fmla="*/ 271508 h 92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4187" h="926985">
                <a:moveTo>
                  <a:pt x="1292680" y="271508"/>
                </a:moveTo>
                <a:cubicBezTo>
                  <a:pt x="1460431" y="439259"/>
                  <a:pt x="1564187" y="671005"/>
                  <a:pt x="1564187" y="926985"/>
                </a:cubicBezTo>
                <a:lnTo>
                  <a:pt x="1100694" y="926985"/>
                </a:lnTo>
                <a:cubicBezTo>
                  <a:pt x="1100694" y="671005"/>
                  <a:pt x="893182" y="463493"/>
                  <a:pt x="637203" y="463493"/>
                </a:cubicBezTo>
                <a:cubicBezTo>
                  <a:pt x="541210" y="463493"/>
                  <a:pt x="452034" y="492674"/>
                  <a:pt x="378060" y="542650"/>
                </a:cubicBezTo>
                <a:lnTo>
                  <a:pt x="328577" y="583476"/>
                </a:lnTo>
                <a:lnTo>
                  <a:pt x="0" y="254899"/>
                </a:lnTo>
                <a:lnTo>
                  <a:pt x="47554" y="211679"/>
                </a:lnTo>
                <a:cubicBezTo>
                  <a:pt x="207792" y="79438"/>
                  <a:pt x="413221" y="0"/>
                  <a:pt x="637203" y="0"/>
                </a:cubicBezTo>
                <a:cubicBezTo>
                  <a:pt x="893182" y="0"/>
                  <a:pt x="1124928" y="103757"/>
                  <a:pt x="1292680" y="27150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innerShdw blurRad="254000" dist="50800" dir="5400000">
              <a:schemeClr val="accent1">
                <a:lumMod val="40000"/>
                <a:lumOff val="6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CF07E0C9-4EB6-4A7B-809B-0C5C5E213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9006442" y="5981236"/>
            <a:ext cx="1534673" cy="1042921"/>
          </a:xfrm>
          <a:custGeom>
            <a:avLst/>
            <a:gdLst>
              <a:gd name="connsiteX0" fmla="*/ 1197337 w 1534673"/>
              <a:gd name="connsiteY0" fmla="*/ 238153 h 1042921"/>
              <a:gd name="connsiteX1" fmla="*/ 1534673 w 1534673"/>
              <a:gd name="connsiteY1" fmla="*/ 1042921 h 1042921"/>
              <a:gd name="connsiteX2" fmla="*/ 1071180 w 1534673"/>
              <a:gd name="connsiteY2" fmla="*/ 1042921 h 1042921"/>
              <a:gd name="connsiteX3" fmla="*/ 607688 w 1534673"/>
              <a:gd name="connsiteY3" fmla="*/ 521461 h 1042921"/>
              <a:gd name="connsiteX4" fmla="*/ 427277 w 1534673"/>
              <a:gd name="connsiteY4" fmla="*/ 562440 h 1042921"/>
              <a:gd name="connsiteX5" fmla="*/ 351882 w 1534673"/>
              <a:gd name="connsiteY5" fmla="*/ 608481 h 1042921"/>
              <a:gd name="connsiteX6" fmla="*/ 0 w 1534673"/>
              <a:gd name="connsiteY6" fmla="*/ 256600 h 1042921"/>
              <a:gd name="connsiteX7" fmla="*/ 18040 w 1534673"/>
              <a:gd name="connsiteY7" fmla="*/ 238152 h 1042921"/>
              <a:gd name="connsiteX8" fmla="*/ 607688 w 1534673"/>
              <a:gd name="connsiteY8" fmla="*/ 0 h 1042921"/>
              <a:gd name="connsiteX9" fmla="*/ 1197337 w 1534673"/>
              <a:gd name="connsiteY9" fmla="*/ 238153 h 10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4673" h="1042921">
                <a:moveTo>
                  <a:pt x="1197337" y="238153"/>
                </a:moveTo>
                <a:cubicBezTo>
                  <a:pt x="1403356" y="429440"/>
                  <a:pt x="1534673" y="718927"/>
                  <a:pt x="1534673" y="1042921"/>
                </a:cubicBezTo>
                <a:lnTo>
                  <a:pt x="1071180" y="1042921"/>
                </a:lnTo>
                <a:cubicBezTo>
                  <a:pt x="1071180" y="754926"/>
                  <a:pt x="863668" y="521461"/>
                  <a:pt x="607688" y="521461"/>
                </a:cubicBezTo>
                <a:cubicBezTo>
                  <a:pt x="543694" y="521461"/>
                  <a:pt x="482728" y="536052"/>
                  <a:pt x="427277" y="562440"/>
                </a:cubicBezTo>
                <a:lnTo>
                  <a:pt x="351882" y="608481"/>
                </a:lnTo>
                <a:lnTo>
                  <a:pt x="0" y="256600"/>
                </a:lnTo>
                <a:lnTo>
                  <a:pt x="18040" y="238152"/>
                </a:lnTo>
                <a:cubicBezTo>
                  <a:pt x="178278" y="89374"/>
                  <a:pt x="383706" y="0"/>
                  <a:pt x="607688" y="0"/>
                </a:cubicBezTo>
                <a:cubicBezTo>
                  <a:pt x="831670" y="0"/>
                  <a:pt x="1037099" y="89374"/>
                  <a:pt x="1197337" y="23815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6D5AEBCB-3691-4336-A5FB-0B0991ADA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360438" y="6160328"/>
            <a:ext cx="107098" cy="46658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2540000">
              <a:schemeClr val="accent1">
                <a:lumMod val="40000"/>
                <a:lumOff val="6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88BB324-461D-0B49-302A-89BF66E19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Years with Company</a:t>
            </a:r>
          </a:p>
        </p:txBody>
      </p:sp>
    </p:spTree>
    <p:extLst>
      <p:ext uri="{BB962C8B-B14F-4D97-AF65-F5344CB8AC3E}">
        <p14:creationId xmlns:p14="http://schemas.microsoft.com/office/powerpoint/2010/main" val="362282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03406"/>
            <a:ext cx="3565525" cy="2289419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>
              <a:lnSpc>
                <a:spcPct val="100000"/>
              </a:lnSpc>
            </a:pPr>
            <a:r>
              <a:rPr lang="en-US" sz="2000" b="1" dirty="0"/>
              <a:t>Most significant attrition by employees that have only worked for one company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9EC2F64-8F06-4CEE-9EA2-76D0D2124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232" y="437141"/>
            <a:ext cx="631474" cy="634502"/>
            <a:chOff x="-61232" y="437141"/>
            <a:chExt cx="631474" cy="634502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090B7B3-EF52-4999-A926-D35E4F0C3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05" y="375204"/>
              <a:ext cx="507599" cy="631474"/>
            </a:xfrm>
            <a:custGeom>
              <a:avLst/>
              <a:gdLst>
                <a:gd name="connsiteX0" fmla="*/ 237599 w 507599"/>
                <a:gd name="connsiteY0" fmla="*/ 0 h 631474"/>
                <a:gd name="connsiteX1" fmla="*/ 499786 w 507599"/>
                <a:gd name="connsiteY1" fmla="*/ 465517 h 631474"/>
                <a:gd name="connsiteX2" fmla="*/ 502114 w 507599"/>
                <a:gd name="connsiteY2" fmla="*/ 469267 h 631474"/>
                <a:gd name="connsiteX3" fmla="*/ 507599 w 507599"/>
                <a:gd name="connsiteY3" fmla="*/ 496474 h 631474"/>
                <a:gd name="connsiteX4" fmla="*/ 237599 w 507599"/>
                <a:gd name="connsiteY4" fmla="*/ 631474 h 631474"/>
                <a:gd name="connsiteX5" fmla="*/ 206472 w 507599"/>
                <a:gd name="connsiteY5" fmla="*/ 628332 h 631474"/>
                <a:gd name="connsiteX6" fmla="*/ 0 w 507599"/>
                <a:gd name="connsiteY6" fmla="*/ 421860 h 63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7599" h="631474">
                  <a:moveTo>
                    <a:pt x="237599" y="0"/>
                  </a:moveTo>
                  <a:lnTo>
                    <a:pt x="499786" y="465517"/>
                  </a:lnTo>
                  <a:lnTo>
                    <a:pt x="502114" y="469267"/>
                  </a:lnTo>
                  <a:cubicBezTo>
                    <a:pt x="505711" y="478055"/>
                    <a:pt x="507599" y="487154"/>
                    <a:pt x="507599" y="496474"/>
                  </a:cubicBezTo>
                  <a:cubicBezTo>
                    <a:pt x="507599" y="571032"/>
                    <a:pt x="386716" y="631474"/>
                    <a:pt x="237599" y="631474"/>
                  </a:cubicBezTo>
                  <a:lnTo>
                    <a:pt x="206472" y="628332"/>
                  </a:lnTo>
                  <a:lnTo>
                    <a:pt x="0" y="42186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6552C80-AED0-4927-9F36-CD15EC9C4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-6132" y="570168"/>
              <a:ext cx="270000" cy="501475"/>
            </a:xfrm>
            <a:custGeom>
              <a:avLst/>
              <a:gdLst>
                <a:gd name="connsiteX0" fmla="*/ 66509 w 270000"/>
                <a:gd name="connsiteY0" fmla="*/ 501475 h 501475"/>
                <a:gd name="connsiteX1" fmla="*/ 59520 w 270000"/>
                <a:gd name="connsiteY1" fmla="*/ 493888 h 501475"/>
                <a:gd name="connsiteX2" fmla="*/ 0 w 270000"/>
                <a:gd name="connsiteY2" fmla="*/ 270000 h 501475"/>
                <a:gd name="connsiteX3" fmla="*/ 135000 w 270000"/>
                <a:gd name="connsiteY3" fmla="*/ 0 h 501475"/>
                <a:gd name="connsiteX4" fmla="*/ 270000 w 270000"/>
                <a:gd name="connsiteY4" fmla="*/ 270000 h 501475"/>
                <a:gd name="connsiteX5" fmla="*/ 266858 w 270000"/>
                <a:gd name="connsiteY5" fmla="*/ 301126 h 501475"/>
                <a:gd name="connsiteX6" fmla="*/ 144422 w 270000"/>
                <a:gd name="connsiteY6" fmla="*/ 423562 h 50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000" h="501475">
                  <a:moveTo>
                    <a:pt x="66509" y="501475"/>
                  </a:moveTo>
                  <a:lnTo>
                    <a:pt x="59520" y="493888"/>
                  </a:lnTo>
                  <a:cubicBezTo>
                    <a:pt x="23610" y="445367"/>
                    <a:pt x="0" y="363198"/>
                    <a:pt x="0" y="270000"/>
                  </a:cubicBezTo>
                  <a:cubicBezTo>
                    <a:pt x="0" y="120883"/>
                    <a:pt x="60442" y="0"/>
                    <a:pt x="135000" y="0"/>
                  </a:cubicBezTo>
                  <a:cubicBezTo>
                    <a:pt x="209558" y="0"/>
                    <a:pt x="270000" y="120883"/>
                    <a:pt x="270000" y="270000"/>
                  </a:cubicBezTo>
                  <a:lnTo>
                    <a:pt x="266858" y="301126"/>
                  </a:lnTo>
                  <a:lnTo>
                    <a:pt x="144422" y="423562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Oval 113">
            <a:extLst>
              <a:ext uri="{FF2B5EF4-FFF2-40B4-BE49-F238E27FC236}">
                <a16:creationId xmlns:a16="http://schemas.microsoft.com/office/drawing/2014/main" id="{F77FE770-280D-4DDD-96A8-7FD8E9BC3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6566" y="91366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814" y="570200"/>
            <a:ext cx="4890400" cy="2750850"/>
          </a:xfrm>
          <a:custGeom>
            <a:avLst/>
            <a:gdLst/>
            <a:ahLst/>
            <a:cxnLst/>
            <a:rect l="l" t="t" r="r" b="b"/>
            <a:pathLst>
              <a:path w="7090239" h="2734921">
                <a:moveTo>
                  <a:pt x="0" y="0"/>
                </a:moveTo>
                <a:lnTo>
                  <a:pt x="7090239" y="0"/>
                </a:lnTo>
                <a:lnTo>
                  <a:pt x="7090239" y="2734921"/>
                </a:lnTo>
                <a:lnTo>
                  <a:pt x="0" y="2734921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7BA3DF-23A1-0D13-7CC9-EB8F9D5CD2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11264" y="3631005"/>
            <a:ext cx="4769498" cy="2568607"/>
          </a:xfrm>
          <a:custGeom>
            <a:avLst/>
            <a:gdLst/>
            <a:ahLst/>
            <a:cxnLst/>
            <a:rect l="l" t="t" r="r" b="b"/>
            <a:pathLst>
              <a:path w="7090239" h="2734921">
                <a:moveTo>
                  <a:pt x="0" y="0"/>
                </a:moveTo>
                <a:lnTo>
                  <a:pt x="7090239" y="0"/>
                </a:lnTo>
                <a:lnTo>
                  <a:pt x="7090239" y="2734921"/>
                </a:lnTo>
                <a:lnTo>
                  <a:pt x="0" y="2734921"/>
                </a:lnTo>
                <a:close/>
              </a:path>
            </a:pathLst>
          </a:cu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F653B-90B5-4F47-A33F-93DCB2EF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63437291-597B-452C-9CD1-AAA2D823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8914626" y="5988981"/>
            <a:ext cx="1564187" cy="926985"/>
          </a:xfrm>
          <a:custGeom>
            <a:avLst/>
            <a:gdLst>
              <a:gd name="connsiteX0" fmla="*/ 1292680 w 1564187"/>
              <a:gd name="connsiteY0" fmla="*/ 271508 h 926985"/>
              <a:gd name="connsiteX1" fmla="*/ 1564187 w 1564187"/>
              <a:gd name="connsiteY1" fmla="*/ 926985 h 926985"/>
              <a:gd name="connsiteX2" fmla="*/ 1100694 w 1564187"/>
              <a:gd name="connsiteY2" fmla="*/ 926985 h 926985"/>
              <a:gd name="connsiteX3" fmla="*/ 637203 w 1564187"/>
              <a:gd name="connsiteY3" fmla="*/ 463493 h 926985"/>
              <a:gd name="connsiteX4" fmla="*/ 378060 w 1564187"/>
              <a:gd name="connsiteY4" fmla="*/ 542650 h 926985"/>
              <a:gd name="connsiteX5" fmla="*/ 328577 w 1564187"/>
              <a:gd name="connsiteY5" fmla="*/ 583476 h 926985"/>
              <a:gd name="connsiteX6" fmla="*/ 0 w 1564187"/>
              <a:gd name="connsiteY6" fmla="*/ 254899 h 926985"/>
              <a:gd name="connsiteX7" fmla="*/ 47554 w 1564187"/>
              <a:gd name="connsiteY7" fmla="*/ 211679 h 926985"/>
              <a:gd name="connsiteX8" fmla="*/ 637203 w 1564187"/>
              <a:gd name="connsiteY8" fmla="*/ 0 h 926985"/>
              <a:gd name="connsiteX9" fmla="*/ 1292680 w 1564187"/>
              <a:gd name="connsiteY9" fmla="*/ 271508 h 92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4187" h="926985">
                <a:moveTo>
                  <a:pt x="1292680" y="271508"/>
                </a:moveTo>
                <a:cubicBezTo>
                  <a:pt x="1460431" y="439259"/>
                  <a:pt x="1564187" y="671005"/>
                  <a:pt x="1564187" y="926985"/>
                </a:cubicBezTo>
                <a:lnTo>
                  <a:pt x="1100694" y="926985"/>
                </a:lnTo>
                <a:cubicBezTo>
                  <a:pt x="1100694" y="671005"/>
                  <a:pt x="893182" y="463493"/>
                  <a:pt x="637203" y="463493"/>
                </a:cubicBezTo>
                <a:cubicBezTo>
                  <a:pt x="541210" y="463493"/>
                  <a:pt x="452034" y="492674"/>
                  <a:pt x="378060" y="542650"/>
                </a:cubicBezTo>
                <a:lnTo>
                  <a:pt x="328577" y="583476"/>
                </a:lnTo>
                <a:lnTo>
                  <a:pt x="0" y="254899"/>
                </a:lnTo>
                <a:lnTo>
                  <a:pt x="47554" y="211679"/>
                </a:lnTo>
                <a:cubicBezTo>
                  <a:pt x="207792" y="79438"/>
                  <a:pt x="413221" y="0"/>
                  <a:pt x="637203" y="0"/>
                </a:cubicBezTo>
                <a:cubicBezTo>
                  <a:pt x="893182" y="0"/>
                  <a:pt x="1124928" y="103757"/>
                  <a:pt x="1292680" y="27150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innerShdw blurRad="254000" dist="50800" dir="5400000">
              <a:schemeClr val="accent1">
                <a:lumMod val="40000"/>
                <a:lumOff val="6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CF07E0C9-4EB6-4A7B-809B-0C5C5E213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9006442" y="5981236"/>
            <a:ext cx="1534673" cy="1042921"/>
          </a:xfrm>
          <a:custGeom>
            <a:avLst/>
            <a:gdLst>
              <a:gd name="connsiteX0" fmla="*/ 1197337 w 1534673"/>
              <a:gd name="connsiteY0" fmla="*/ 238153 h 1042921"/>
              <a:gd name="connsiteX1" fmla="*/ 1534673 w 1534673"/>
              <a:gd name="connsiteY1" fmla="*/ 1042921 h 1042921"/>
              <a:gd name="connsiteX2" fmla="*/ 1071180 w 1534673"/>
              <a:gd name="connsiteY2" fmla="*/ 1042921 h 1042921"/>
              <a:gd name="connsiteX3" fmla="*/ 607688 w 1534673"/>
              <a:gd name="connsiteY3" fmla="*/ 521461 h 1042921"/>
              <a:gd name="connsiteX4" fmla="*/ 427277 w 1534673"/>
              <a:gd name="connsiteY4" fmla="*/ 562440 h 1042921"/>
              <a:gd name="connsiteX5" fmla="*/ 351882 w 1534673"/>
              <a:gd name="connsiteY5" fmla="*/ 608481 h 1042921"/>
              <a:gd name="connsiteX6" fmla="*/ 0 w 1534673"/>
              <a:gd name="connsiteY6" fmla="*/ 256600 h 1042921"/>
              <a:gd name="connsiteX7" fmla="*/ 18040 w 1534673"/>
              <a:gd name="connsiteY7" fmla="*/ 238152 h 1042921"/>
              <a:gd name="connsiteX8" fmla="*/ 607688 w 1534673"/>
              <a:gd name="connsiteY8" fmla="*/ 0 h 1042921"/>
              <a:gd name="connsiteX9" fmla="*/ 1197337 w 1534673"/>
              <a:gd name="connsiteY9" fmla="*/ 238153 h 10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4673" h="1042921">
                <a:moveTo>
                  <a:pt x="1197337" y="238153"/>
                </a:moveTo>
                <a:cubicBezTo>
                  <a:pt x="1403356" y="429440"/>
                  <a:pt x="1534673" y="718927"/>
                  <a:pt x="1534673" y="1042921"/>
                </a:cubicBezTo>
                <a:lnTo>
                  <a:pt x="1071180" y="1042921"/>
                </a:lnTo>
                <a:cubicBezTo>
                  <a:pt x="1071180" y="754926"/>
                  <a:pt x="863668" y="521461"/>
                  <a:pt x="607688" y="521461"/>
                </a:cubicBezTo>
                <a:cubicBezTo>
                  <a:pt x="543694" y="521461"/>
                  <a:pt x="482728" y="536052"/>
                  <a:pt x="427277" y="562440"/>
                </a:cubicBezTo>
                <a:lnTo>
                  <a:pt x="351882" y="608481"/>
                </a:lnTo>
                <a:lnTo>
                  <a:pt x="0" y="256600"/>
                </a:lnTo>
                <a:lnTo>
                  <a:pt x="18040" y="238152"/>
                </a:lnTo>
                <a:cubicBezTo>
                  <a:pt x="178278" y="89374"/>
                  <a:pt x="383706" y="0"/>
                  <a:pt x="607688" y="0"/>
                </a:cubicBezTo>
                <a:cubicBezTo>
                  <a:pt x="831670" y="0"/>
                  <a:pt x="1037099" y="89374"/>
                  <a:pt x="1197337" y="23815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6D5AEBCB-3691-4336-A5FB-0B0991ADA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360438" y="6160328"/>
            <a:ext cx="107098" cy="46658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2540000">
              <a:schemeClr val="accent1">
                <a:lumMod val="40000"/>
                <a:lumOff val="6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ABDC65C-3527-1127-17DE-64FC2E2AFC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Companies Worked For</a:t>
            </a:r>
          </a:p>
        </p:txBody>
      </p:sp>
    </p:spTree>
    <p:extLst>
      <p:ext uri="{BB962C8B-B14F-4D97-AF65-F5344CB8AC3E}">
        <p14:creationId xmlns:p14="http://schemas.microsoft.com/office/powerpoint/2010/main" val="3281348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03406"/>
            <a:ext cx="3565525" cy="2289419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>
              <a:lnSpc>
                <a:spcPct val="100000"/>
              </a:lnSpc>
            </a:pPr>
            <a:r>
              <a:rPr lang="en-US" sz="2000" b="1" dirty="0"/>
              <a:t>The significant attrition rates by employees who have worked in their current role for 2 years or less.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9EC2F64-8F06-4CEE-9EA2-76D0D2124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232" y="437141"/>
            <a:ext cx="631474" cy="634502"/>
            <a:chOff x="-61232" y="437141"/>
            <a:chExt cx="631474" cy="634502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090B7B3-EF52-4999-A926-D35E4F0C3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05" y="375204"/>
              <a:ext cx="507599" cy="631474"/>
            </a:xfrm>
            <a:custGeom>
              <a:avLst/>
              <a:gdLst>
                <a:gd name="connsiteX0" fmla="*/ 237599 w 507599"/>
                <a:gd name="connsiteY0" fmla="*/ 0 h 631474"/>
                <a:gd name="connsiteX1" fmla="*/ 499786 w 507599"/>
                <a:gd name="connsiteY1" fmla="*/ 465517 h 631474"/>
                <a:gd name="connsiteX2" fmla="*/ 502114 w 507599"/>
                <a:gd name="connsiteY2" fmla="*/ 469267 h 631474"/>
                <a:gd name="connsiteX3" fmla="*/ 507599 w 507599"/>
                <a:gd name="connsiteY3" fmla="*/ 496474 h 631474"/>
                <a:gd name="connsiteX4" fmla="*/ 237599 w 507599"/>
                <a:gd name="connsiteY4" fmla="*/ 631474 h 631474"/>
                <a:gd name="connsiteX5" fmla="*/ 206472 w 507599"/>
                <a:gd name="connsiteY5" fmla="*/ 628332 h 631474"/>
                <a:gd name="connsiteX6" fmla="*/ 0 w 507599"/>
                <a:gd name="connsiteY6" fmla="*/ 421860 h 63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7599" h="631474">
                  <a:moveTo>
                    <a:pt x="237599" y="0"/>
                  </a:moveTo>
                  <a:lnTo>
                    <a:pt x="499786" y="465517"/>
                  </a:lnTo>
                  <a:lnTo>
                    <a:pt x="502114" y="469267"/>
                  </a:lnTo>
                  <a:cubicBezTo>
                    <a:pt x="505711" y="478055"/>
                    <a:pt x="507599" y="487154"/>
                    <a:pt x="507599" y="496474"/>
                  </a:cubicBezTo>
                  <a:cubicBezTo>
                    <a:pt x="507599" y="571032"/>
                    <a:pt x="386716" y="631474"/>
                    <a:pt x="237599" y="631474"/>
                  </a:cubicBezTo>
                  <a:lnTo>
                    <a:pt x="206472" y="628332"/>
                  </a:lnTo>
                  <a:lnTo>
                    <a:pt x="0" y="42186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6552C80-AED0-4927-9F36-CD15EC9C4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-6132" y="570168"/>
              <a:ext cx="270000" cy="501475"/>
            </a:xfrm>
            <a:custGeom>
              <a:avLst/>
              <a:gdLst>
                <a:gd name="connsiteX0" fmla="*/ 66509 w 270000"/>
                <a:gd name="connsiteY0" fmla="*/ 501475 h 501475"/>
                <a:gd name="connsiteX1" fmla="*/ 59520 w 270000"/>
                <a:gd name="connsiteY1" fmla="*/ 493888 h 501475"/>
                <a:gd name="connsiteX2" fmla="*/ 0 w 270000"/>
                <a:gd name="connsiteY2" fmla="*/ 270000 h 501475"/>
                <a:gd name="connsiteX3" fmla="*/ 135000 w 270000"/>
                <a:gd name="connsiteY3" fmla="*/ 0 h 501475"/>
                <a:gd name="connsiteX4" fmla="*/ 270000 w 270000"/>
                <a:gd name="connsiteY4" fmla="*/ 270000 h 501475"/>
                <a:gd name="connsiteX5" fmla="*/ 266858 w 270000"/>
                <a:gd name="connsiteY5" fmla="*/ 301126 h 501475"/>
                <a:gd name="connsiteX6" fmla="*/ 144422 w 270000"/>
                <a:gd name="connsiteY6" fmla="*/ 423562 h 50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000" h="501475">
                  <a:moveTo>
                    <a:pt x="66509" y="501475"/>
                  </a:moveTo>
                  <a:lnTo>
                    <a:pt x="59520" y="493888"/>
                  </a:lnTo>
                  <a:cubicBezTo>
                    <a:pt x="23610" y="445367"/>
                    <a:pt x="0" y="363198"/>
                    <a:pt x="0" y="270000"/>
                  </a:cubicBezTo>
                  <a:cubicBezTo>
                    <a:pt x="0" y="120883"/>
                    <a:pt x="60442" y="0"/>
                    <a:pt x="135000" y="0"/>
                  </a:cubicBezTo>
                  <a:cubicBezTo>
                    <a:pt x="209558" y="0"/>
                    <a:pt x="270000" y="120883"/>
                    <a:pt x="270000" y="270000"/>
                  </a:cubicBezTo>
                  <a:lnTo>
                    <a:pt x="266858" y="301126"/>
                  </a:lnTo>
                  <a:lnTo>
                    <a:pt x="144422" y="423562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Oval 113">
            <a:extLst>
              <a:ext uri="{FF2B5EF4-FFF2-40B4-BE49-F238E27FC236}">
                <a16:creationId xmlns:a16="http://schemas.microsoft.com/office/drawing/2014/main" id="{F77FE770-280D-4DDD-96A8-7FD8E9BC3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6566" y="91366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814" y="570200"/>
            <a:ext cx="4890400" cy="2750850"/>
          </a:xfrm>
          <a:custGeom>
            <a:avLst/>
            <a:gdLst/>
            <a:ahLst/>
            <a:cxnLst/>
            <a:rect l="l" t="t" r="r" b="b"/>
            <a:pathLst>
              <a:path w="7090239" h="2734921">
                <a:moveTo>
                  <a:pt x="0" y="0"/>
                </a:moveTo>
                <a:lnTo>
                  <a:pt x="7090239" y="0"/>
                </a:lnTo>
                <a:lnTo>
                  <a:pt x="7090239" y="2734921"/>
                </a:lnTo>
                <a:lnTo>
                  <a:pt x="0" y="2734921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7BA3DF-23A1-0D13-7CC9-EB8F9D5CD2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94413" y="3631005"/>
            <a:ext cx="4603199" cy="2568607"/>
          </a:xfrm>
          <a:custGeom>
            <a:avLst/>
            <a:gdLst/>
            <a:ahLst/>
            <a:cxnLst/>
            <a:rect l="l" t="t" r="r" b="b"/>
            <a:pathLst>
              <a:path w="7090239" h="2734921">
                <a:moveTo>
                  <a:pt x="0" y="0"/>
                </a:moveTo>
                <a:lnTo>
                  <a:pt x="7090239" y="0"/>
                </a:lnTo>
                <a:lnTo>
                  <a:pt x="7090239" y="2734921"/>
                </a:lnTo>
                <a:lnTo>
                  <a:pt x="0" y="2734921"/>
                </a:lnTo>
                <a:close/>
              </a:path>
            </a:pathLst>
          </a:cu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F653B-90B5-4F47-A33F-93DCB2EF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63437291-597B-452C-9CD1-AAA2D823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8914626" y="5988981"/>
            <a:ext cx="1564187" cy="926985"/>
          </a:xfrm>
          <a:custGeom>
            <a:avLst/>
            <a:gdLst>
              <a:gd name="connsiteX0" fmla="*/ 1292680 w 1564187"/>
              <a:gd name="connsiteY0" fmla="*/ 271508 h 926985"/>
              <a:gd name="connsiteX1" fmla="*/ 1564187 w 1564187"/>
              <a:gd name="connsiteY1" fmla="*/ 926985 h 926985"/>
              <a:gd name="connsiteX2" fmla="*/ 1100694 w 1564187"/>
              <a:gd name="connsiteY2" fmla="*/ 926985 h 926985"/>
              <a:gd name="connsiteX3" fmla="*/ 637203 w 1564187"/>
              <a:gd name="connsiteY3" fmla="*/ 463493 h 926985"/>
              <a:gd name="connsiteX4" fmla="*/ 378060 w 1564187"/>
              <a:gd name="connsiteY4" fmla="*/ 542650 h 926985"/>
              <a:gd name="connsiteX5" fmla="*/ 328577 w 1564187"/>
              <a:gd name="connsiteY5" fmla="*/ 583476 h 926985"/>
              <a:gd name="connsiteX6" fmla="*/ 0 w 1564187"/>
              <a:gd name="connsiteY6" fmla="*/ 254899 h 926985"/>
              <a:gd name="connsiteX7" fmla="*/ 47554 w 1564187"/>
              <a:gd name="connsiteY7" fmla="*/ 211679 h 926985"/>
              <a:gd name="connsiteX8" fmla="*/ 637203 w 1564187"/>
              <a:gd name="connsiteY8" fmla="*/ 0 h 926985"/>
              <a:gd name="connsiteX9" fmla="*/ 1292680 w 1564187"/>
              <a:gd name="connsiteY9" fmla="*/ 271508 h 92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4187" h="926985">
                <a:moveTo>
                  <a:pt x="1292680" y="271508"/>
                </a:moveTo>
                <a:cubicBezTo>
                  <a:pt x="1460431" y="439259"/>
                  <a:pt x="1564187" y="671005"/>
                  <a:pt x="1564187" y="926985"/>
                </a:cubicBezTo>
                <a:lnTo>
                  <a:pt x="1100694" y="926985"/>
                </a:lnTo>
                <a:cubicBezTo>
                  <a:pt x="1100694" y="671005"/>
                  <a:pt x="893182" y="463493"/>
                  <a:pt x="637203" y="463493"/>
                </a:cubicBezTo>
                <a:cubicBezTo>
                  <a:pt x="541210" y="463493"/>
                  <a:pt x="452034" y="492674"/>
                  <a:pt x="378060" y="542650"/>
                </a:cubicBezTo>
                <a:lnTo>
                  <a:pt x="328577" y="583476"/>
                </a:lnTo>
                <a:lnTo>
                  <a:pt x="0" y="254899"/>
                </a:lnTo>
                <a:lnTo>
                  <a:pt x="47554" y="211679"/>
                </a:lnTo>
                <a:cubicBezTo>
                  <a:pt x="207792" y="79438"/>
                  <a:pt x="413221" y="0"/>
                  <a:pt x="637203" y="0"/>
                </a:cubicBezTo>
                <a:cubicBezTo>
                  <a:pt x="893182" y="0"/>
                  <a:pt x="1124928" y="103757"/>
                  <a:pt x="1292680" y="27150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innerShdw blurRad="254000" dist="50800" dir="5400000">
              <a:schemeClr val="accent1">
                <a:lumMod val="40000"/>
                <a:lumOff val="6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CF07E0C9-4EB6-4A7B-809B-0C5C5E213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9006442" y="5981236"/>
            <a:ext cx="1534673" cy="1042921"/>
          </a:xfrm>
          <a:custGeom>
            <a:avLst/>
            <a:gdLst>
              <a:gd name="connsiteX0" fmla="*/ 1197337 w 1534673"/>
              <a:gd name="connsiteY0" fmla="*/ 238153 h 1042921"/>
              <a:gd name="connsiteX1" fmla="*/ 1534673 w 1534673"/>
              <a:gd name="connsiteY1" fmla="*/ 1042921 h 1042921"/>
              <a:gd name="connsiteX2" fmla="*/ 1071180 w 1534673"/>
              <a:gd name="connsiteY2" fmla="*/ 1042921 h 1042921"/>
              <a:gd name="connsiteX3" fmla="*/ 607688 w 1534673"/>
              <a:gd name="connsiteY3" fmla="*/ 521461 h 1042921"/>
              <a:gd name="connsiteX4" fmla="*/ 427277 w 1534673"/>
              <a:gd name="connsiteY4" fmla="*/ 562440 h 1042921"/>
              <a:gd name="connsiteX5" fmla="*/ 351882 w 1534673"/>
              <a:gd name="connsiteY5" fmla="*/ 608481 h 1042921"/>
              <a:gd name="connsiteX6" fmla="*/ 0 w 1534673"/>
              <a:gd name="connsiteY6" fmla="*/ 256600 h 1042921"/>
              <a:gd name="connsiteX7" fmla="*/ 18040 w 1534673"/>
              <a:gd name="connsiteY7" fmla="*/ 238152 h 1042921"/>
              <a:gd name="connsiteX8" fmla="*/ 607688 w 1534673"/>
              <a:gd name="connsiteY8" fmla="*/ 0 h 1042921"/>
              <a:gd name="connsiteX9" fmla="*/ 1197337 w 1534673"/>
              <a:gd name="connsiteY9" fmla="*/ 238153 h 10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4673" h="1042921">
                <a:moveTo>
                  <a:pt x="1197337" y="238153"/>
                </a:moveTo>
                <a:cubicBezTo>
                  <a:pt x="1403356" y="429440"/>
                  <a:pt x="1534673" y="718927"/>
                  <a:pt x="1534673" y="1042921"/>
                </a:cubicBezTo>
                <a:lnTo>
                  <a:pt x="1071180" y="1042921"/>
                </a:lnTo>
                <a:cubicBezTo>
                  <a:pt x="1071180" y="754926"/>
                  <a:pt x="863668" y="521461"/>
                  <a:pt x="607688" y="521461"/>
                </a:cubicBezTo>
                <a:cubicBezTo>
                  <a:pt x="543694" y="521461"/>
                  <a:pt x="482728" y="536052"/>
                  <a:pt x="427277" y="562440"/>
                </a:cubicBezTo>
                <a:lnTo>
                  <a:pt x="351882" y="608481"/>
                </a:lnTo>
                <a:lnTo>
                  <a:pt x="0" y="256600"/>
                </a:lnTo>
                <a:lnTo>
                  <a:pt x="18040" y="238152"/>
                </a:lnTo>
                <a:cubicBezTo>
                  <a:pt x="178278" y="89374"/>
                  <a:pt x="383706" y="0"/>
                  <a:pt x="607688" y="0"/>
                </a:cubicBezTo>
                <a:cubicBezTo>
                  <a:pt x="831670" y="0"/>
                  <a:pt x="1037099" y="89374"/>
                  <a:pt x="1197337" y="23815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6D5AEBCB-3691-4336-A5FB-0B0991ADA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360438" y="6160328"/>
            <a:ext cx="107098" cy="46658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2540000">
              <a:schemeClr val="accent1">
                <a:lumMod val="40000"/>
                <a:lumOff val="6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88BB324-461D-0B49-302A-89BF66E19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Years in Current Role</a:t>
            </a:r>
          </a:p>
        </p:txBody>
      </p:sp>
    </p:spTree>
    <p:extLst>
      <p:ext uri="{BB962C8B-B14F-4D97-AF65-F5344CB8AC3E}">
        <p14:creationId xmlns:p14="http://schemas.microsoft.com/office/powerpoint/2010/main" val="3353340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03406"/>
            <a:ext cx="3565525" cy="2289419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>
              <a:lnSpc>
                <a:spcPct val="100000"/>
              </a:lnSpc>
            </a:pPr>
            <a:r>
              <a:rPr lang="en-US" sz="2000" b="1" dirty="0"/>
              <a:t>The significant attrition rates for employees are for job levels between 1 and 2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9EC2F64-8F06-4CEE-9EA2-76D0D2124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232" y="437141"/>
            <a:ext cx="631474" cy="634502"/>
            <a:chOff x="-61232" y="437141"/>
            <a:chExt cx="631474" cy="634502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090B7B3-EF52-4999-A926-D35E4F0C3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05" y="375204"/>
              <a:ext cx="507599" cy="631474"/>
            </a:xfrm>
            <a:custGeom>
              <a:avLst/>
              <a:gdLst>
                <a:gd name="connsiteX0" fmla="*/ 237599 w 507599"/>
                <a:gd name="connsiteY0" fmla="*/ 0 h 631474"/>
                <a:gd name="connsiteX1" fmla="*/ 499786 w 507599"/>
                <a:gd name="connsiteY1" fmla="*/ 465517 h 631474"/>
                <a:gd name="connsiteX2" fmla="*/ 502114 w 507599"/>
                <a:gd name="connsiteY2" fmla="*/ 469267 h 631474"/>
                <a:gd name="connsiteX3" fmla="*/ 507599 w 507599"/>
                <a:gd name="connsiteY3" fmla="*/ 496474 h 631474"/>
                <a:gd name="connsiteX4" fmla="*/ 237599 w 507599"/>
                <a:gd name="connsiteY4" fmla="*/ 631474 h 631474"/>
                <a:gd name="connsiteX5" fmla="*/ 206472 w 507599"/>
                <a:gd name="connsiteY5" fmla="*/ 628332 h 631474"/>
                <a:gd name="connsiteX6" fmla="*/ 0 w 507599"/>
                <a:gd name="connsiteY6" fmla="*/ 421860 h 63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7599" h="631474">
                  <a:moveTo>
                    <a:pt x="237599" y="0"/>
                  </a:moveTo>
                  <a:lnTo>
                    <a:pt x="499786" y="465517"/>
                  </a:lnTo>
                  <a:lnTo>
                    <a:pt x="502114" y="469267"/>
                  </a:lnTo>
                  <a:cubicBezTo>
                    <a:pt x="505711" y="478055"/>
                    <a:pt x="507599" y="487154"/>
                    <a:pt x="507599" y="496474"/>
                  </a:cubicBezTo>
                  <a:cubicBezTo>
                    <a:pt x="507599" y="571032"/>
                    <a:pt x="386716" y="631474"/>
                    <a:pt x="237599" y="631474"/>
                  </a:cubicBezTo>
                  <a:lnTo>
                    <a:pt x="206472" y="628332"/>
                  </a:lnTo>
                  <a:lnTo>
                    <a:pt x="0" y="42186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6552C80-AED0-4927-9F36-CD15EC9C4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-6132" y="570168"/>
              <a:ext cx="270000" cy="501475"/>
            </a:xfrm>
            <a:custGeom>
              <a:avLst/>
              <a:gdLst>
                <a:gd name="connsiteX0" fmla="*/ 66509 w 270000"/>
                <a:gd name="connsiteY0" fmla="*/ 501475 h 501475"/>
                <a:gd name="connsiteX1" fmla="*/ 59520 w 270000"/>
                <a:gd name="connsiteY1" fmla="*/ 493888 h 501475"/>
                <a:gd name="connsiteX2" fmla="*/ 0 w 270000"/>
                <a:gd name="connsiteY2" fmla="*/ 270000 h 501475"/>
                <a:gd name="connsiteX3" fmla="*/ 135000 w 270000"/>
                <a:gd name="connsiteY3" fmla="*/ 0 h 501475"/>
                <a:gd name="connsiteX4" fmla="*/ 270000 w 270000"/>
                <a:gd name="connsiteY4" fmla="*/ 270000 h 501475"/>
                <a:gd name="connsiteX5" fmla="*/ 266858 w 270000"/>
                <a:gd name="connsiteY5" fmla="*/ 301126 h 501475"/>
                <a:gd name="connsiteX6" fmla="*/ 144422 w 270000"/>
                <a:gd name="connsiteY6" fmla="*/ 423562 h 50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000" h="501475">
                  <a:moveTo>
                    <a:pt x="66509" y="501475"/>
                  </a:moveTo>
                  <a:lnTo>
                    <a:pt x="59520" y="493888"/>
                  </a:lnTo>
                  <a:cubicBezTo>
                    <a:pt x="23610" y="445367"/>
                    <a:pt x="0" y="363198"/>
                    <a:pt x="0" y="270000"/>
                  </a:cubicBezTo>
                  <a:cubicBezTo>
                    <a:pt x="0" y="120883"/>
                    <a:pt x="60442" y="0"/>
                    <a:pt x="135000" y="0"/>
                  </a:cubicBezTo>
                  <a:cubicBezTo>
                    <a:pt x="209558" y="0"/>
                    <a:pt x="270000" y="120883"/>
                    <a:pt x="270000" y="270000"/>
                  </a:cubicBezTo>
                  <a:lnTo>
                    <a:pt x="266858" y="301126"/>
                  </a:lnTo>
                  <a:lnTo>
                    <a:pt x="144422" y="423562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Oval 113">
            <a:extLst>
              <a:ext uri="{FF2B5EF4-FFF2-40B4-BE49-F238E27FC236}">
                <a16:creationId xmlns:a16="http://schemas.microsoft.com/office/drawing/2014/main" id="{F77FE770-280D-4DDD-96A8-7FD8E9BC3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6566" y="91366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814" y="570200"/>
            <a:ext cx="4890400" cy="2750850"/>
          </a:xfrm>
          <a:custGeom>
            <a:avLst/>
            <a:gdLst/>
            <a:ahLst/>
            <a:cxnLst/>
            <a:rect l="l" t="t" r="r" b="b"/>
            <a:pathLst>
              <a:path w="7090239" h="2734921">
                <a:moveTo>
                  <a:pt x="0" y="0"/>
                </a:moveTo>
                <a:lnTo>
                  <a:pt x="7090239" y="0"/>
                </a:lnTo>
                <a:lnTo>
                  <a:pt x="7090239" y="2734921"/>
                </a:lnTo>
                <a:lnTo>
                  <a:pt x="0" y="2734921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7BA3DF-23A1-0D13-7CC9-EB8F9D5CD2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94413" y="3689159"/>
            <a:ext cx="4603199" cy="2452299"/>
          </a:xfrm>
          <a:custGeom>
            <a:avLst/>
            <a:gdLst/>
            <a:ahLst/>
            <a:cxnLst/>
            <a:rect l="l" t="t" r="r" b="b"/>
            <a:pathLst>
              <a:path w="7090239" h="2734921">
                <a:moveTo>
                  <a:pt x="0" y="0"/>
                </a:moveTo>
                <a:lnTo>
                  <a:pt x="7090239" y="0"/>
                </a:lnTo>
                <a:lnTo>
                  <a:pt x="7090239" y="2734921"/>
                </a:lnTo>
                <a:lnTo>
                  <a:pt x="0" y="2734921"/>
                </a:lnTo>
                <a:close/>
              </a:path>
            </a:pathLst>
          </a:cu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0D835-B454-4270-BB35-86A18730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6507212"/>
            <a:ext cx="262890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F653B-90B5-4F47-A33F-93DCB2EF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9150" y="6507212"/>
            <a:ext cx="6379210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63437291-597B-452C-9CD1-AAA2D823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8914626" y="5988981"/>
            <a:ext cx="1564187" cy="926985"/>
          </a:xfrm>
          <a:custGeom>
            <a:avLst/>
            <a:gdLst>
              <a:gd name="connsiteX0" fmla="*/ 1292680 w 1564187"/>
              <a:gd name="connsiteY0" fmla="*/ 271508 h 926985"/>
              <a:gd name="connsiteX1" fmla="*/ 1564187 w 1564187"/>
              <a:gd name="connsiteY1" fmla="*/ 926985 h 926985"/>
              <a:gd name="connsiteX2" fmla="*/ 1100694 w 1564187"/>
              <a:gd name="connsiteY2" fmla="*/ 926985 h 926985"/>
              <a:gd name="connsiteX3" fmla="*/ 637203 w 1564187"/>
              <a:gd name="connsiteY3" fmla="*/ 463493 h 926985"/>
              <a:gd name="connsiteX4" fmla="*/ 378060 w 1564187"/>
              <a:gd name="connsiteY4" fmla="*/ 542650 h 926985"/>
              <a:gd name="connsiteX5" fmla="*/ 328577 w 1564187"/>
              <a:gd name="connsiteY5" fmla="*/ 583476 h 926985"/>
              <a:gd name="connsiteX6" fmla="*/ 0 w 1564187"/>
              <a:gd name="connsiteY6" fmla="*/ 254899 h 926985"/>
              <a:gd name="connsiteX7" fmla="*/ 47554 w 1564187"/>
              <a:gd name="connsiteY7" fmla="*/ 211679 h 926985"/>
              <a:gd name="connsiteX8" fmla="*/ 637203 w 1564187"/>
              <a:gd name="connsiteY8" fmla="*/ 0 h 926985"/>
              <a:gd name="connsiteX9" fmla="*/ 1292680 w 1564187"/>
              <a:gd name="connsiteY9" fmla="*/ 271508 h 92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4187" h="926985">
                <a:moveTo>
                  <a:pt x="1292680" y="271508"/>
                </a:moveTo>
                <a:cubicBezTo>
                  <a:pt x="1460431" y="439259"/>
                  <a:pt x="1564187" y="671005"/>
                  <a:pt x="1564187" y="926985"/>
                </a:cubicBezTo>
                <a:lnTo>
                  <a:pt x="1100694" y="926985"/>
                </a:lnTo>
                <a:cubicBezTo>
                  <a:pt x="1100694" y="671005"/>
                  <a:pt x="893182" y="463493"/>
                  <a:pt x="637203" y="463493"/>
                </a:cubicBezTo>
                <a:cubicBezTo>
                  <a:pt x="541210" y="463493"/>
                  <a:pt x="452034" y="492674"/>
                  <a:pt x="378060" y="542650"/>
                </a:cubicBezTo>
                <a:lnTo>
                  <a:pt x="328577" y="583476"/>
                </a:lnTo>
                <a:lnTo>
                  <a:pt x="0" y="254899"/>
                </a:lnTo>
                <a:lnTo>
                  <a:pt x="47554" y="211679"/>
                </a:lnTo>
                <a:cubicBezTo>
                  <a:pt x="207792" y="79438"/>
                  <a:pt x="413221" y="0"/>
                  <a:pt x="637203" y="0"/>
                </a:cubicBezTo>
                <a:cubicBezTo>
                  <a:pt x="893182" y="0"/>
                  <a:pt x="1124928" y="103757"/>
                  <a:pt x="1292680" y="27150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innerShdw blurRad="254000" dist="50800" dir="5400000">
              <a:schemeClr val="accent1">
                <a:lumMod val="40000"/>
                <a:lumOff val="6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CF07E0C9-4EB6-4A7B-809B-0C5C5E213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9006442" y="5981236"/>
            <a:ext cx="1534673" cy="1042921"/>
          </a:xfrm>
          <a:custGeom>
            <a:avLst/>
            <a:gdLst>
              <a:gd name="connsiteX0" fmla="*/ 1197337 w 1534673"/>
              <a:gd name="connsiteY0" fmla="*/ 238153 h 1042921"/>
              <a:gd name="connsiteX1" fmla="*/ 1534673 w 1534673"/>
              <a:gd name="connsiteY1" fmla="*/ 1042921 h 1042921"/>
              <a:gd name="connsiteX2" fmla="*/ 1071180 w 1534673"/>
              <a:gd name="connsiteY2" fmla="*/ 1042921 h 1042921"/>
              <a:gd name="connsiteX3" fmla="*/ 607688 w 1534673"/>
              <a:gd name="connsiteY3" fmla="*/ 521461 h 1042921"/>
              <a:gd name="connsiteX4" fmla="*/ 427277 w 1534673"/>
              <a:gd name="connsiteY4" fmla="*/ 562440 h 1042921"/>
              <a:gd name="connsiteX5" fmla="*/ 351882 w 1534673"/>
              <a:gd name="connsiteY5" fmla="*/ 608481 h 1042921"/>
              <a:gd name="connsiteX6" fmla="*/ 0 w 1534673"/>
              <a:gd name="connsiteY6" fmla="*/ 256600 h 1042921"/>
              <a:gd name="connsiteX7" fmla="*/ 18040 w 1534673"/>
              <a:gd name="connsiteY7" fmla="*/ 238152 h 1042921"/>
              <a:gd name="connsiteX8" fmla="*/ 607688 w 1534673"/>
              <a:gd name="connsiteY8" fmla="*/ 0 h 1042921"/>
              <a:gd name="connsiteX9" fmla="*/ 1197337 w 1534673"/>
              <a:gd name="connsiteY9" fmla="*/ 238153 h 10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4673" h="1042921">
                <a:moveTo>
                  <a:pt x="1197337" y="238153"/>
                </a:moveTo>
                <a:cubicBezTo>
                  <a:pt x="1403356" y="429440"/>
                  <a:pt x="1534673" y="718927"/>
                  <a:pt x="1534673" y="1042921"/>
                </a:cubicBezTo>
                <a:lnTo>
                  <a:pt x="1071180" y="1042921"/>
                </a:lnTo>
                <a:cubicBezTo>
                  <a:pt x="1071180" y="754926"/>
                  <a:pt x="863668" y="521461"/>
                  <a:pt x="607688" y="521461"/>
                </a:cubicBezTo>
                <a:cubicBezTo>
                  <a:pt x="543694" y="521461"/>
                  <a:pt x="482728" y="536052"/>
                  <a:pt x="427277" y="562440"/>
                </a:cubicBezTo>
                <a:lnTo>
                  <a:pt x="351882" y="608481"/>
                </a:lnTo>
                <a:lnTo>
                  <a:pt x="0" y="256600"/>
                </a:lnTo>
                <a:lnTo>
                  <a:pt x="18040" y="238152"/>
                </a:lnTo>
                <a:cubicBezTo>
                  <a:pt x="178278" y="89374"/>
                  <a:pt x="383706" y="0"/>
                  <a:pt x="607688" y="0"/>
                </a:cubicBezTo>
                <a:cubicBezTo>
                  <a:pt x="831670" y="0"/>
                  <a:pt x="1037099" y="89374"/>
                  <a:pt x="1197337" y="23815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6D5AEBCB-3691-4336-A5FB-0B0991ADA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360438" y="6160328"/>
            <a:ext cx="107098" cy="46658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2540000">
              <a:schemeClr val="accent1">
                <a:lumMod val="40000"/>
                <a:lumOff val="60000"/>
                <a:alpha val="2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88BB324-461D-0B49-302A-89BF66E19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Job Level</a:t>
            </a:r>
          </a:p>
        </p:txBody>
      </p:sp>
    </p:spTree>
    <p:extLst>
      <p:ext uri="{BB962C8B-B14F-4D97-AF65-F5344CB8AC3E}">
        <p14:creationId xmlns:p14="http://schemas.microsoft.com/office/powerpoint/2010/main" val="3454079843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{EF510CF9-AFF8-4DF4-BBAD-8D14624491BE}tf33713516_win32</Template>
  <TotalTime>137</TotalTime>
  <Words>320</Words>
  <Application>Microsoft Office PowerPoint</Application>
  <PresentationFormat>Widescreen</PresentationFormat>
  <Paragraphs>64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Gill Sans MT</vt:lpstr>
      <vt:lpstr>Times New Roman</vt:lpstr>
      <vt:lpstr>Walbaum Display</vt:lpstr>
      <vt:lpstr>3DFloatVTI</vt:lpstr>
      <vt:lpstr>7-1 Project 2</vt:lpstr>
      <vt:lpstr>Employee Contributing Factors</vt:lpstr>
      <vt:lpstr>Age</vt:lpstr>
      <vt:lpstr>Monthly Income</vt:lpstr>
      <vt:lpstr>Total Years Working</vt:lpstr>
      <vt:lpstr>Years with Company</vt:lpstr>
      <vt:lpstr>Companies Worked For</vt:lpstr>
      <vt:lpstr>Years in Current Role</vt:lpstr>
      <vt:lpstr>Job Level</vt:lpstr>
      <vt:lpstr>Contributing Factors for Employee Attrition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7-1 Project 2</dc:title>
  <dc:creator>Annette Lankford</dc:creator>
  <cp:lastModifiedBy>Annette Lankford</cp:lastModifiedBy>
  <cp:revision>1</cp:revision>
  <dcterms:created xsi:type="dcterms:W3CDTF">2022-10-16T12:23:22Z</dcterms:created>
  <dcterms:modified xsi:type="dcterms:W3CDTF">2022-10-16T14:40:25Z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