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4"/>
  </p:sldMasterIdLst>
  <p:notesMasterIdLst>
    <p:notesMasterId r:id="rId20"/>
  </p:notesMasterIdLst>
  <p:sldIdLst>
    <p:sldId id="274" r:id="rId5"/>
    <p:sldId id="275" r:id="rId6"/>
    <p:sldId id="276" r:id="rId7"/>
    <p:sldId id="277" r:id="rId8"/>
    <p:sldId id="278" r:id="rId9"/>
    <p:sldId id="279" r:id="rId10"/>
    <p:sldId id="280" r:id="rId11"/>
    <p:sldId id="281" r:id="rId12"/>
    <p:sldId id="282" r:id="rId13"/>
    <p:sldId id="283" r:id="rId14"/>
    <p:sldId id="287" r:id="rId15"/>
    <p:sldId id="284" r:id="rId16"/>
    <p:sldId id="285" r:id="rId17"/>
    <p:sldId id="286" r:id="rId18"/>
    <p:sldId id="25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C5971-60E7-4F1D-8614-9E736220BF89}">
          <p14:sldIdLst>
            <p14:sldId id="274"/>
            <p14:sldId id="275"/>
            <p14:sldId id="276"/>
            <p14:sldId id="277"/>
            <p14:sldId id="278"/>
            <p14:sldId id="279"/>
            <p14:sldId id="280"/>
            <p14:sldId id="281"/>
            <p14:sldId id="282"/>
          </p14:sldIdLst>
        </p14:section>
        <p14:section name="Untitled Section" id="{C9F65479-EFA6-4762-85CD-50A3D9D4E962}">
          <p14:sldIdLst>
            <p14:sldId id="283"/>
            <p14:sldId id="287"/>
            <p14:sldId id="284"/>
            <p14:sldId id="285"/>
            <p14:sldId id="286"/>
            <p14:sldId id="25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3602" autoAdjust="0"/>
  </p:normalViewPr>
  <p:slideViewPr>
    <p:cSldViewPr snapToGrid="0">
      <p:cViewPr>
        <p:scale>
          <a:sx n="51" d="100"/>
          <a:sy n="51" d="100"/>
        </p:scale>
        <p:origin x="15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47" d="100"/>
          <a:sy n="47" d="100"/>
        </p:scale>
        <p:origin x="278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B5D3F-FA86-4DD3-9229-9D3CD92D0382}"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581CD6EE-D85F-40E3-8DBE-CCC9A54A1D0D}">
      <dgm:prSet phldrT="[Text]"/>
      <dgm:spPr/>
      <dgm:t>
        <a:bodyPr/>
        <a:lstStyle/>
        <a:p>
          <a:r>
            <a:rPr lang="en-US" dirty="0"/>
            <a:t>Current State</a:t>
          </a:r>
        </a:p>
      </dgm:t>
    </dgm:pt>
    <dgm:pt modelId="{3F71CD8D-EB18-4C24-A280-41C14A5AFAE4}" type="parTrans" cxnId="{164D4545-480A-4FB4-867B-557655FE0630}">
      <dgm:prSet/>
      <dgm:spPr/>
      <dgm:t>
        <a:bodyPr/>
        <a:lstStyle/>
        <a:p>
          <a:endParaRPr lang="en-US"/>
        </a:p>
      </dgm:t>
    </dgm:pt>
    <dgm:pt modelId="{53FBB876-F509-44DC-87C1-0E9C5F8BFDEC}" type="sibTrans" cxnId="{164D4545-480A-4FB4-867B-557655FE0630}">
      <dgm:prSet/>
      <dgm:spPr/>
      <dgm:t>
        <a:bodyPr/>
        <a:lstStyle/>
        <a:p>
          <a:endParaRPr lang="en-US"/>
        </a:p>
      </dgm:t>
    </dgm:pt>
    <dgm:pt modelId="{51C75BEC-9943-4065-9C24-6519289F60BF}">
      <dgm:prSet phldrT="[Text]"/>
      <dgm:spPr/>
      <dgm:t>
        <a:bodyPr/>
        <a:lstStyle/>
        <a:p>
          <a:pPr>
            <a:buNone/>
          </a:pPr>
          <a:r>
            <a:rPr lang="en-US" dirty="0"/>
            <a:t>Kansas City Data is stored in the AS400 database resulting in errors during extraction of data to the Excel spreadsheet.</a:t>
          </a:r>
        </a:p>
      </dgm:t>
    </dgm:pt>
    <dgm:pt modelId="{22777622-C408-4485-8714-F2D448BB3C7D}" type="parTrans" cxnId="{D84245C1-3FBE-42E7-B641-17BFA37F8298}">
      <dgm:prSet/>
      <dgm:spPr/>
      <dgm:t>
        <a:bodyPr/>
        <a:lstStyle/>
        <a:p>
          <a:endParaRPr lang="en-US"/>
        </a:p>
      </dgm:t>
    </dgm:pt>
    <dgm:pt modelId="{818806AF-E85A-400E-8EAF-E9E07A0B110E}" type="sibTrans" cxnId="{D84245C1-3FBE-42E7-B641-17BFA37F8298}">
      <dgm:prSet/>
      <dgm:spPr/>
      <dgm:t>
        <a:bodyPr/>
        <a:lstStyle/>
        <a:p>
          <a:endParaRPr lang="en-US"/>
        </a:p>
      </dgm:t>
    </dgm:pt>
    <dgm:pt modelId="{96822B40-31A5-4DE7-BE6F-0054ED2969C2}">
      <dgm:prSet phldrT="[Text]"/>
      <dgm:spPr/>
      <dgm:t>
        <a:bodyPr/>
        <a:lstStyle/>
        <a:p>
          <a:r>
            <a:rPr lang="en-US" dirty="0"/>
            <a:t>AS400 database is incompatible with the MSQL server.</a:t>
          </a:r>
        </a:p>
      </dgm:t>
    </dgm:pt>
    <dgm:pt modelId="{C495D5B0-8937-4034-A054-76D00313C2A3}" type="parTrans" cxnId="{A9205E27-84B9-4E93-BB02-6A1E381BAD8C}">
      <dgm:prSet/>
      <dgm:spPr/>
      <dgm:t>
        <a:bodyPr/>
        <a:lstStyle/>
        <a:p>
          <a:endParaRPr lang="en-US"/>
        </a:p>
      </dgm:t>
    </dgm:pt>
    <dgm:pt modelId="{697CB1BD-4CA0-4483-95E7-334E9EDE454D}" type="sibTrans" cxnId="{A9205E27-84B9-4E93-BB02-6A1E381BAD8C}">
      <dgm:prSet/>
      <dgm:spPr/>
      <dgm:t>
        <a:bodyPr/>
        <a:lstStyle/>
        <a:p>
          <a:endParaRPr lang="en-US"/>
        </a:p>
      </dgm:t>
    </dgm:pt>
    <dgm:pt modelId="{6D59A6BA-2B1F-4C32-AC4A-2B9979C758F3}">
      <dgm:prSet phldrT="[Text]"/>
      <dgm:spPr/>
      <dgm:t>
        <a:bodyPr/>
        <a:lstStyle/>
        <a:p>
          <a:r>
            <a:rPr lang="en-US" dirty="0"/>
            <a:t>Future State</a:t>
          </a:r>
        </a:p>
      </dgm:t>
    </dgm:pt>
    <dgm:pt modelId="{23B35DD5-9435-4381-BE81-43AB3F2B1C25}" type="parTrans" cxnId="{A5041A6D-C353-496C-91D8-8F133E0918FF}">
      <dgm:prSet/>
      <dgm:spPr/>
      <dgm:t>
        <a:bodyPr/>
        <a:lstStyle/>
        <a:p>
          <a:endParaRPr lang="en-US"/>
        </a:p>
      </dgm:t>
    </dgm:pt>
    <dgm:pt modelId="{3DAD8927-08FC-4B09-82A8-E296C1A7D44C}" type="sibTrans" cxnId="{A5041A6D-C353-496C-91D8-8F133E0918FF}">
      <dgm:prSet/>
      <dgm:spPr/>
      <dgm:t>
        <a:bodyPr/>
        <a:lstStyle/>
        <a:p>
          <a:endParaRPr lang="en-US"/>
        </a:p>
      </dgm:t>
    </dgm:pt>
    <dgm:pt modelId="{D1EED39C-8DF0-4762-9A86-8B2F7445B8B1}">
      <dgm:prSet phldrT="[Text]"/>
      <dgm:spPr/>
      <dgm:t>
        <a:bodyPr/>
        <a:lstStyle/>
        <a:p>
          <a:r>
            <a:rPr lang="en-US" dirty="0"/>
            <a:t>Kansas City Data needs to be extracted and loaded into the MSQL server.</a:t>
          </a:r>
        </a:p>
      </dgm:t>
    </dgm:pt>
    <dgm:pt modelId="{DE692D2A-9738-4D7A-8F65-8D812621361E}" type="parTrans" cxnId="{1345ABDA-B6F2-41F8-88AD-B5AB0D21E04B}">
      <dgm:prSet/>
      <dgm:spPr/>
      <dgm:t>
        <a:bodyPr/>
        <a:lstStyle/>
        <a:p>
          <a:endParaRPr lang="en-US"/>
        </a:p>
      </dgm:t>
    </dgm:pt>
    <dgm:pt modelId="{6548E89B-BB7F-454D-BA8C-A8EACB46744B}" type="sibTrans" cxnId="{1345ABDA-B6F2-41F8-88AD-B5AB0D21E04B}">
      <dgm:prSet/>
      <dgm:spPr/>
      <dgm:t>
        <a:bodyPr/>
        <a:lstStyle/>
        <a:p>
          <a:endParaRPr lang="en-US"/>
        </a:p>
      </dgm:t>
    </dgm:pt>
    <dgm:pt modelId="{919610A0-861B-4D4A-92E8-B5F6F72B91CD}">
      <dgm:prSet phldrT="[Text]"/>
      <dgm:spPr/>
      <dgm:t>
        <a:bodyPr/>
        <a:lstStyle/>
        <a:p>
          <a:r>
            <a:rPr lang="en-US" dirty="0"/>
            <a:t>Formatted Kansas City Data needs to be free from errors and null values.</a:t>
          </a:r>
        </a:p>
      </dgm:t>
    </dgm:pt>
    <dgm:pt modelId="{6E8835DE-86E9-4C94-8207-A7BDEC872621}" type="parTrans" cxnId="{41577173-BEC5-4D87-BE52-5E823E5118EE}">
      <dgm:prSet/>
      <dgm:spPr/>
      <dgm:t>
        <a:bodyPr/>
        <a:lstStyle/>
        <a:p>
          <a:endParaRPr lang="en-US"/>
        </a:p>
      </dgm:t>
    </dgm:pt>
    <dgm:pt modelId="{37124E24-C4DE-4F70-A56F-9A4F87CD951C}" type="sibTrans" cxnId="{41577173-BEC5-4D87-BE52-5E823E5118EE}">
      <dgm:prSet/>
      <dgm:spPr/>
      <dgm:t>
        <a:bodyPr/>
        <a:lstStyle/>
        <a:p>
          <a:endParaRPr lang="en-US"/>
        </a:p>
      </dgm:t>
    </dgm:pt>
    <dgm:pt modelId="{A9A2BED7-A6EB-44A8-8A25-EFBA24CFDF4B}">
      <dgm:prSet phldrT="[Text]"/>
      <dgm:spPr/>
      <dgm:t>
        <a:bodyPr/>
        <a:lstStyle/>
        <a:p>
          <a:r>
            <a:rPr lang="en-US" dirty="0"/>
            <a:t>The data of the other facilities is being housed in the MSQL warehouse.</a:t>
          </a:r>
        </a:p>
      </dgm:t>
    </dgm:pt>
    <dgm:pt modelId="{B4E4EB5A-7812-47F5-BB62-23703A2011E4}" type="parTrans" cxnId="{CC793AD3-D99B-44C8-91C8-58B5660C4AC7}">
      <dgm:prSet/>
      <dgm:spPr/>
      <dgm:t>
        <a:bodyPr/>
        <a:lstStyle/>
        <a:p>
          <a:endParaRPr lang="en-US"/>
        </a:p>
      </dgm:t>
    </dgm:pt>
    <dgm:pt modelId="{3EB2FD83-549C-4502-B469-1CFE8BF5F255}" type="sibTrans" cxnId="{CC793AD3-D99B-44C8-91C8-58B5660C4AC7}">
      <dgm:prSet/>
      <dgm:spPr/>
      <dgm:t>
        <a:bodyPr/>
        <a:lstStyle/>
        <a:p>
          <a:endParaRPr lang="en-US"/>
        </a:p>
      </dgm:t>
    </dgm:pt>
    <dgm:pt modelId="{774C83E2-8AD8-4BE5-9ADF-E6593B8D70AB}">
      <dgm:prSet phldrT="[Text]"/>
      <dgm:spPr/>
      <dgm:t>
        <a:bodyPr/>
        <a:lstStyle/>
        <a:p>
          <a:r>
            <a:rPr lang="en-US" dirty="0"/>
            <a:t>Future Kansas City Data needs to be loaded into the MSQL warehouse.</a:t>
          </a:r>
        </a:p>
      </dgm:t>
    </dgm:pt>
    <dgm:pt modelId="{27A89581-E569-44E1-BD55-9C0477A9CF17}" type="parTrans" cxnId="{A05ABE21-F524-4134-AD00-8F0930DFB7EB}">
      <dgm:prSet/>
      <dgm:spPr/>
      <dgm:t>
        <a:bodyPr/>
        <a:lstStyle/>
        <a:p>
          <a:endParaRPr lang="en-US"/>
        </a:p>
      </dgm:t>
    </dgm:pt>
    <dgm:pt modelId="{1D1C4CFD-66F2-4242-948B-E8FB3B98C97A}" type="sibTrans" cxnId="{A05ABE21-F524-4134-AD00-8F0930DFB7EB}">
      <dgm:prSet/>
      <dgm:spPr/>
      <dgm:t>
        <a:bodyPr/>
        <a:lstStyle/>
        <a:p>
          <a:endParaRPr lang="en-US"/>
        </a:p>
      </dgm:t>
    </dgm:pt>
    <dgm:pt modelId="{807D6C42-3467-4980-B26B-126962E48548}" type="pres">
      <dgm:prSet presAssocID="{AE2B5D3F-FA86-4DD3-9229-9D3CD92D0382}" presName="theList" presStyleCnt="0">
        <dgm:presLayoutVars>
          <dgm:dir/>
          <dgm:animLvl val="lvl"/>
          <dgm:resizeHandles val="exact"/>
        </dgm:presLayoutVars>
      </dgm:prSet>
      <dgm:spPr/>
    </dgm:pt>
    <dgm:pt modelId="{4C0B1C3E-E217-4C85-AE02-DF0FC55028D2}" type="pres">
      <dgm:prSet presAssocID="{581CD6EE-D85F-40E3-8DBE-CCC9A54A1D0D}" presName="compNode" presStyleCnt="0"/>
      <dgm:spPr/>
    </dgm:pt>
    <dgm:pt modelId="{62F7C0BF-D5A5-416C-8C2F-B547B3CC4422}" type="pres">
      <dgm:prSet presAssocID="{581CD6EE-D85F-40E3-8DBE-CCC9A54A1D0D}" presName="aNode" presStyleLbl="bgShp" presStyleIdx="0" presStyleCnt="2"/>
      <dgm:spPr/>
    </dgm:pt>
    <dgm:pt modelId="{56A4E353-C4C0-44C8-BE3E-04454E567FAA}" type="pres">
      <dgm:prSet presAssocID="{581CD6EE-D85F-40E3-8DBE-CCC9A54A1D0D}" presName="textNode" presStyleLbl="bgShp" presStyleIdx="0" presStyleCnt="2"/>
      <dgm:spPr/>
    </dgm:pt>
    <dgm:pt modelId="{CCF51009-52BC-44AB-A996-BAAE47CCB57B}" type="pres">
      <dgm:prSet presAssocID="{581CD6EE-D85F-40E3-8DBE-CCC9A54A1D0D}" presName="compChildNode" presStyleCnt="0"/>
      <dgm:spPr/>
    </dgm:pt>
    <dgm:pt modelId="{81C9F321-2D0A-48EF-8192-7201D28BE421}" type="pres">
      <dgm:prSet presAssocID="{581CD6EE-D85F-40E3-8DBE-CCC9A54A1D0D}" presName="theInnerList" presStyleCnt="0"/>
      <dgm:spPr/>
    </dgm:pt>
    <dgm:pt modelId="{5E427E30-BB24-4383-A2FB-F3D94195F0A0}" type="pres">
      <dgm:prSet presAssocID="{51C75BEC-9943-4065-9C24-6519289F60BF}" presName="childNode" presStyleLbl="node1" presStyleIdx="0" presStyleCnt="6">
        <dgm:presLayoutVars>
          <dgm:bulletEnabled val="1"/>
        </dgm:presLayoutVars>
      </dgm:prSet>
      <dgm:spPr/>
    </dgm:pt>
    <dgm:pt modelId="{DA6E75A1-FDB3-4D76-ADC3-B19C4B638C92}" type="pres">
      <dgm:prSet presAssocID="{51C75BEC-9943-4065-9C24-6519289F60BF}" presName="aSpace2" presStyleCnt="0"/>
      <dgm:spPr/>
    </dgm:pt>
    <dgm:pt modelId="{3EC809B7-7962-4751-8616-A903BAE19EBE}" type="pres">
      <dgm:prSet presAssocID="{96822B40-31A5-4DE7-BE6F-0054ED2969C2}" presName="childNode" presStyleLbl="node1" presStyleIdx="1" presStyleCnt="6">
        <dgm:presLayoutVars>
          <dgm:bulletEnabled val="1"/>
        </dgm:presLayoutVars>
      </dgm:prSet>
      <dgm:spPr/>
    </dgm:pt>
    <dgm:pt modelId="{3728097C-A4E0-4E25-B540-2CBF283B84A0}" type="pres">
      <dgm:prSet presAssocID="{96822B40-31A5-4DE7-BE6F-0054ED2969C2}" presName="aSpace2" presStyleCnt="0"/>
      <dgm:spPr/>
    </dgm:pt>
    <dgm:pt modelId="{C0E9FC8F-46CF-4BED-B829-26FC45A21939}" type="pres">
      <dgm:prSet presAssocID="{A9A2BED7-A6EB-44A8-8A25-EFBA24CFDF4B}" presName="childNode" presStyleLbl="node1" presStyleIdx="2" presStyleCnt="6">
        <dgm:presLayoutVars>
          <dgm:bulletEnabled val="1"/>
        </dgm:presLayoutVars>
      </dgm:prSet>
      <dgm:spPr/>
    </dgm:pt>
    <dgm:pt modelId="{763A8C19-82AF-4B5C-8FE2-82A07C598C69}" type="pres">
      <dgm:prSet presAssocID="{581CD6EE-D85F-40E3-8DBE-CCC9A54A1D0D}" presName="aSpace" presStyleCnt="0"/>
      <dgm:spPr/>
    </dgm:pt>
    <dgm:pt modelId="{57DED990-3267-41C3-BEF6-FEAC22660021}" type="pres">
      <dgm:prSet presAssocID="{6D59A6BA-2B1F-4C32-AC4A-2B9979C758F3}" presName="compNode" presStyleCnt="0"/>
      <dgm:spPr/>
    </dgm:pt>
    <dgm:pt modelId="{098EB019-00F2-42FD-ACBF-ABD8063F7422}" type="pres">
      <dgm:prSet presAssocID="{6D59A6BA-2B1F-4C32-AC4A-2B9979C758F3}" presName="aNode" presStyleLbl="bgShp" presStyleIdx="1" presStyleCnt="2"/>
      <dgm:spPr/>
    </dgm:pt>
    <dgm:pt modelId="{D368710F-EE82-408A-A777-67462EEEBF6A}" type="pres">
      <dgm:prSet presAssocID="{6D59A6BA-2B1F-4C32-AC4A-2B9979C758F3}" presName="textNode" presStyleLbl="bgShp" presStyleIdx="1" presStyleCnt="2"/>
      <dgm:spPr/>
    </dgm:pt>
    <dgm:pt modelId="{AD52D58C-F4F2-442C-80AF-40BCC11B3EFE}" type="pres">
      <dgm:prSet presAssocID="{6D59A6BA-2B1F-4C32-AC4A-2B9979C758F3}" presName="compChildNode" presStyleCnt="0"/>
      <dgm:spPr/>
    </dgm:pt>
    <dgm:pt modelId="{82F0DC05-F585-4DC6-90E1-D5E490E388E5}" type="pres">
      <dgm:prSet presAssocID="{6D59A6BA-2B1F-4C32-AC4A-2B9979C758F3}" presName="theInnerList" presStyleCnt="0"/>
      <dgm:spPr/>
    </dgm:pt>
    <dgm:pt modelId="{0172F8B0-9CFF-4AE6-97DF-C8E92959B6F6}" type="pres">
      <dgm:prSet presAssocID="{D1EED39C-8DF0-4762-9A86-8B2F7445B8B1}" presName="childNode" presStyleLbl="node1" presStyleIdx="3" presStyleCnt="6">
        <dgm:presLayoutVars>
          <dgm:bulletEnabled val="1"/>
        </dgm:presLayoutVars>
      </dgm:prSet>
      <dgm:spPr/>
    </dgm:pt>
    <dgm:pt modelId="{0523E15F-3B0A-4702-A634-08AEDA772867}" type="pres">
      <dgm:prSet presAssocID="{D1EED39C-8DF0-4762-9A86-8B2F7445B8B1}" presName="aSpace2" presStyleCnt="0"/>
      <dgm:spPr/>
    </dgm:pt>
    <dgm:pt modelId="{07B39807-830D-47BA-96F4-2A3C55B08C8A}" type="pres">
      <dgm:prSet presAssocID="{919610A0-861B-4D4A-92E8-B5F6F72B91CD}" presName="childNode" presStyleLbl="node1" presStyleIdx="4" presStyleCnt="6">
        <dgm:presLayoutVars>
          <dgm:bulletEnabled val="1"/>
        </dgm:presLayoutVars>
      </dgm:prSet>
      <dgm:spPr/>
    </dgm:pt>
    <dgm:pt modelId="{331FB753-5DE4-4D09-AD16-96408FB1F0D6}" type="pres">
      <dgm:prSet presAssocID="{919610A0-861B-4D4A-92E8-B5F6F72B91CD}" presName="aSpace2" presStyleCnt="0"/>
      <dgm:spPr/>
    </dgm:pt>
    <dgm:pt modelId="{D3B1680C-E5F0-4DAE-A498-8892701F0708}" type="pres">
      <dgm:prSet presAssocID="{774C83E2-8AD8-4BE5-9ADF-E6593B8D70AB}" presName="childNode" presStyleLbl="node1" presStyleIdx="5" presStyleCnt="6">
        <dgm:presLayoutVars>
          <dgm:bulletEnabled val="1"/>
        </dgm:presLayoutVars>
      </dgm:prSet>
      <dgm:spPr/>
    </dgm:pt>
  </dgm:ptLst>
  <dgm:cxnLst>
    <dgm:cxn modelId="{9471DD02-4DE9-4515-B051-2E0CD00BB12B}" type="presOf" srcId="{A9A2BED7-A6EB-44A8-8A25-EFBA24CFDF4B}" destId="{C0E9FC8F-46CF-4BED-B829-26FC45A21939}" srcOrd="0" destOrd="0" presId="urn:microsoft.com/office/officeart/2005/8/layout/lProcess2"/>
    <dgm:cxn modelId="{A05ABE21-F524-4134-AD00-8F0930DFB7EB}" srcId="{6D59A6BA-2B1F-4C32-AC4A-2B9979C758F3}" destId="{774C83E2-8AD8-4BE5-9ADF-E6593B8D70AB}" srcOrd="2" destOrd="0" parTransId="{27A89581-E569-44E1-BD55-9C0477A9CF17}" sibTransId="{1D1C4CFD-66F2-4242-948B-E8FB3B98C97A}"/>
    <dgm:cxn modelId="{A9205E27-84B9-4E93-BB02-6A1E381BAD8C}" srcId="{581CD6EE-D85F-40E3-8DBE-CCC9A54A1D0D}" destId="{96822B40-31A5-4DE7-BE6F-0054ED2969C2}" srcOrd="1" destOrd="0" parTransId="{C495D5B0-8937-4034-A054-76D00313C2A3}" sibTransId="{697CB1BD-4CA0-4483-95E7-334E9EDE454D}"/>
    <dgm:cxn modelId="{0FF62460-1482-4104-8434-37D0FB7097E1}" type="presOf" srcId="{AE2B5D3F-FA86-4DD3-9229-9D3CD92D0382}" destId="{807D6C42-3467-4980-B26B-126962E48548}" srcOrd="0" destOrd="0" presId="urn:microsoft.com/office/officeart/2005/8/layout/lProcess2"/>
    <dgm:cxn modelId="{164D4545-480A-4FB4-867B-557655FE0630}" srcId="{AE2B5D3F-FA86-4DD3-9229-9D3CD92D0382}" destId="{581CD6EE-D85F-40E3-8DBE-CCC9A54A1D0D}" srcOrd="0" destOrd="0" parTransId="{3F71CD8D-EB18-4C24-A280-41C14A5AFAE4}" sibTransId="{53FBB876-F509-44DC-87C1-0E9C5F8BFDEC}"/>
    <dgm:cxn modelId="{A5041A6D-C353-496C-91D8-8F133E0918FF}" srcId="{AE2B5D3F-FA86-4DD3-9229-9D3CD92D0382}" destId="{6D59A6BA-2B1F-4C32-AC4A-2B9979C758F3}" srcOrd="1" destOrd="0" parTransId="{23B35DD5-9435-4381-BE81-43AB3F2B1C25}" sibTransId="{3DAD8927-08FC-4B09-82A8-E296C1A7D44C}"/>
    <dgm:cxn modelId="{41577173-BEC5-4D87-BE52-5E823E5118EE}" srcId="{6D59A6BA-2B1F-4C32-AC4A-2B9979C758F3}" destId="{919610A0-861B-4D4A-92E8-B5F6F72B91CD}" srcOrd="1" destOrd="0" parTransId="{6E8835DE-86E9-4C94-8207-A7BDEC872621}" sibTransId="{37124E24-C4DE-4F70-A56F-9A4F87CD951C}"/>
    <dgm:cxn modelId="{1CCCB755-6DB0-4D71-B180-EB7B522E487A}" type="presOf" srcId="{6D59A6BA-2B1F-4C32-AC4A-2B9979C758F3}" destId="{098EB019-00F2-42FD-ACBF-ABD8063F7422}" srcOrd="0" destOrd="0" presId="urn:microsoft.com/office/officeart/2005/8/layout/lProcess2"/>
    <dgm:cxn modelId="{86C8C082-DEAE-4E1E-AB20-2A94C1111966}" type="presOf" srcId="{6D59A6BA-2B1F-4C32-AC4A-2B9979C758F3}" destId="{D368710F-EE82-408A-A777-67462EEEBF6A}" srcOrd="1" destOrd="0" presId="urn:microsoft.com/office/officeart/2005/8/layout/lProcess2"/>
    <dgm:cxn modelId="{1BB3C084-B764-4E91-B245-4767BA5BD886}" type="presOf" srcId="{96822B40-31A5-4DE7-BE6F-0054ED2969C2}" destId="{3EC809B7-7962-4751-8616-A903BAE19EBE}" srcOrd="0" destOrd="0" presId="urn:microsoft.com/office/officeart/2005/8/layout/lProcess2"/>
    <dgm:cxn modelId="{AE3024AC-0957-4EF7-A490-638028E7B31F}" type="presOf" srcId="{51C75BEC-9943-4065-9C24-6519289F60BF}" destId="{5E427E30-BB24-4383-A2FB-F3D94195F0A0}" srcOrd="0" destOrd="0" presId="urn:microsoft.com/office/officeart/2005/8/layout/lProcess2"/>
    <dgm:cxn modelId="{D84245C1-3FBE-42E7-B641-17BFA37F8298}" srcId="{581CD6EE-D85F-40E3-8DBE-CCC9A54A1D0D}" destId="{51C75BEC-9943-4065-9C24-6519289F60BF}" srcOrd="0" destOrd="0" parTransId="{22777622-C408-4485-8714-F2D448BB3C7D}" sibTransId="{818806AF-E85A-400E-8EAF-E9E07A0B110E}"/>
    <dgm:cxn modelId="{CC793AD3-D99B-44C8-91C8-58B5660C4AC7}" srcId="{581CD6EE-D85F-40E3-8DBE-CCC9A54A1D0D}" destId="{A9A2BED7-A6EB-44A8-8A25-EFBA24CFDF4B}" srcOrd="2" destOrd="0" parTransId="{B4E4EB5A-7812-47F5-BB62-23703A2011E4}" sibTransId="{3EB2FD83-549C-4502-B469-1CFE8BF5F255}"/>
    <dgm:cxn modelId="{880EEFD9-CB52-4BA8-AA62-7F930666D40A}" type="presOf" srcId="{D1EED39C-8DF0-4762-9A86-8B2F7445B8B1}" destId="{0172F8B0-9CFF-4AE6-97DF-C8E92959B6F6}" srcOrd="0" destOrd="0" presId="urn:microsoft.com/office/officeart/2005/8/layout/lProcess2"/>
    <dgm:cxn modelId="{1345ABDA-B6F2-41F8-88AD-B5AB0D21E04B}" srcId="{6D59A6BA-2B1F-4C32-AC4A-2B9979C758F3}" destId="{D1EED39C-8DF0-4762-9A86-8B2F7445B8B1}" srcOrd="0" destOrd="0" parTransId="{DE692D2A-9738-4D7A-8F65-8D812621361E}" sibTransId="{6548E89B-BB7F-454D-BA8C-A8EACB46744B}"/>
    <dgm:cxn modelId="{872EBBEC-BEAE-4BFA-9CCA-EC4D1B4EE4A8}" type="presOf" srcId="{919610A0-861B-4D4A-92E8-B5F6F72B91CD}" destId="{07B39807-830D-47BA-96F4-2A3C55B08C8A}" srcOrd="0" destOrd="0" presId="urn:microsoft.com/office/officeart/2005/8/layout/lProcess2"/>
    <dgm:cxn modelId="{A41EEBFA-8D6E-4432-BA78-3BBC192B5ADB}" type="presOf" srcId="{581CD6EE-D85F-40E3-8DBE-CCC9A54A1D0D}" destId="{56A4E353-C4C0-44C8-BE3E-04454E567FAA}" srcOrd="1" destOrd="0" presId="urn:microsoft.com/office/officeart/2005/8/layout/lProcess2"/>
    <dgm:cxn modelId="{0CB992FE-5D97-4E83-80CB-E808E159A21F}" type="presOf" srcId="{581CD6EE-D85F-40E3-8DBE-CCC9A54A1D0D}" destId="{62F7C0BF-D5A5-416C-8C2F-B547B3CC4422}" srcOrd="0" destOrd="0" presId="urn:microsoft.com/office/officeart/2005/8/layout/lProcess2"/>
    <dgm:cxn modelId="{DC1418FF-C8B1-48E3-B88F-73562067C033}" type="presOf" srcId="{774C83E2-8AD8-4BE5-9ADF-E6593B8D70AB}" destId="{D3B1680C-E5F0-4DAE-A498-8892701F0708}" srcOrd="0" destOrd="0" presId="urn:microsoft.com/office/officeart/2005/8/layout/lProcess2"/>
    <dgm:cxn modelId="{25303F0C-A671-4B45-B612-6F4596ECC11E}" type="presParOf" srcId="{807D6C42-3467-4980-B26B-126962E48548}" destId="{4C0B1C3E-E217-4C85-AE02-DF0FC55028D2}" srcOrd="0" destOrd="0" presId="urn:microsoft.com/office/officeart/2005/8/layout/lProcess2"/>
    <dgm:cxn modelId="{D7B656AB-2696-4522-A3B8-2DAA4B54801B}" type="presParOf" srcId="{4C0B1C3E-E217-4C85-AE02-DF0FC55028D2}" destId="{62F7C0BF-D5A5-416C-8C2F-B547B3CC4422}" srcOrd="0" destOrd="0" presId="urn:microsoft.com/office/officeart/2005/8/layout/lProcess2"/>
    <dgm:cxn modelId="{976104A8-8C52-43E5-8C91-50A00A3A639E}" type="presParOf" srcId="{4C0B1C3E-E217-4C85-AE02-DF0FC55028D2}" destId="{56A4E353-C4C0-44C8-BE3E-04454E567FAA}" srcOrd="1" destOrd="0" presId="urn:microsoft.com/office/officeart/2005/8/layout/lProcess2"/>
    <dgm:cxn modelId="{EEADB55B-EACD-46EF-B942-EADB0FD8D0FB}" type="presParOf" srcId="{4C0B1C3E-E217-4C85-AE02-DF0FC55028D2}" destId="{CCF51009-52BC-44AB-A996-BAAE47CCB57B}" srcOrd="2" destOrd="0" presId="urn:microsoft.com/office/officeart/2005/8/layout/lProcess2"/>
    <dgm:cxn modelId="{433F9299-8291-4135-9156-88FE1C62FA67}" type="presParOf" srcId="{CCF51009-52BC-44AB-A996-BAAE47CCB57B}" destId="{81C9F321-2D0A-48EF-8192-7201D28BE421}" srcOrd="0" destOrd="0" presId="urn:microsoft.com/office/officeart/2005/8/layout/lProcess2"/>
    <dgm:cxn modelId="{851CBA24-04BB-4C4C-B3DE-16318E334DBF}" type="presParOf" srcId="{81C9F321-2D0A-48EF-8192-7201D28BE421}" destId="{5E427E30-BB24-4383-A2FB-F3D94195F0A0}" srcOrd="0" destOrd="0" presId="urn:microsoft.com/office/officeart/2005/8/layout/lProcess2"/>
    <dgm:cxn modelId="{878699BE-316E-4EF9-A870-89BE6D5C32F0}" type="presParOf" srcId="{81C9F321-2D0A-48EF-8192-7201D28BE421}" destId="{DA6E75A1-FDB3-4D76-ADC3-B19C4B638C92}" srcOrd="1" destOrd="0" presId="urn:microsoft.com/office/officeart/2005/8/layout/lProcess2"/>
    <dgm:cxn modelId="{7476653E-405B-462F-9358-D72AEFD17CD9}" type="presParOf" srcId="{81C9F321-2D0A-48EF-8192-7201D28BE421}" destId="{3EC809B7-7962-4751-8616-A903BAE19EBE}" srcOrd="2" destOrd="0" presId="urn:microsoft.com/office/officeart/2005/8/layout/lProcess2"/>
    <dgm:cxn modelId="{E796008E-65C6-4CF9-9B3A-05CA918419FD}" type="presParOf" srcId="{81C9F321-2D0A-48EF-8192-7201D28BE421}" destId="{3728097C-A4E0-4E25-B540-2CBF283B84A0}" srcOrd="3" destOrd="0" presId="urn:microsoft.com/office/officeart/2005/8/layout/lProcess2"/>
    <dgm:cxn modelId="{CECB04F6-F300-4589-9E3F-93B645177308}" type="presParOf" srcId="{81C9F321-2D0A-48EF-8192-7201D28BE421}" destId="{C0E9FC8F-46CF-4BED-B829-26FC45A21939}" srcOrd="4" destOrd="0" presId="urn:microsoft.com/office/officeart/2005/8/layout/lProcess2"/>
    <dgm:cxn modelId="{C98933BD-A2B5-45EC-84D6-99C13F0EC3F9}" type="presParOf" srcId="{807D6C42-3467-4980-B26B-126962E48548}" destId="{763A8C19-82AF-4B5C-8FE2-82A07C598C69}" srcOrd="1" destOrd="0" presId="urn:microsoft.com/office/officeart/2005/8/layout/lProcess2"/>
    <dgm:cxn modelId="{0962E53D-19D4-4D86-8202-F6BBD1A9DBC7}" type="presParOf" srcId="{807D6C42-3467-4980-B26B-126962E48548}" destId="{57DED990-3267-41C3-BEF6-FEAC22660021}" srcOrd="2" destOrd="0" presId="urn:microsoft.com/office/officeart/2005/8/layout/lProcess2"/>
    <dgm:cxn modelId="{87677DEA-4A36-4727-BA2D-7E8BBC57326A}" type="presParOf" srcId="{57DED990-3267-41C3-BEF6-FEAC22660021}" destId="{098EB019-00F2-42FD-ACBF-ABD8063F7422}" srcOrd="0" destOrd="0" presId="urn:microsoft.com/office/officeart/2005/8/layout/lProcess2"/>
    <dgm:cxn modelId="{DCA83B97-1C05-4C6C-9965-8663AF8CEFA8}" type="presParOf" srcId="{57DED990-3267-41C3-BEF6-FEAC22660021}" destId="{D368710F-EE82-408A-A777-67462EEEBF6A}" srcOrd="1" destOrd="0" presId="urn:microsoft.com/office/officeart/2005/8/layout/lProcess2"/>
    <dgm:cxn modelId="{242AC93E-2633-4775-BBB4-D1F9394E44DE}" type="presParOf" srcId="{57DED990-3267-41C3-BEF6-FEAC22660021}" destId="{AD52D58C-F4F2-442C-80AF-40BCC11B3EFE}" srcOrd="2" destOrd="0" presId="urn:microsoft.com/office/officeart/2005/8/layout/lProcess2"/>
    <dgm:cxn modelId="{9AB975E9-FD54-4289-BD70-02879CF8D6D2}" type="presParOf" srcId="{AD52D58C-F4F2-442C-80AF-40BCC11B3EFE}" destId="{82F0DC05-F585-4DC6-90E1-D5E490E388E5}" srcOrd="0" destOrd="0" presId="urn:microsoft.com/office/officeart/2005/8/layout/lProcess2"/>
    <dgm:cxn modelId="{3B2AF7E0-2A9E-40FF-AE24-0FD78B8CA8AD}" type="presParOf" srcId="{82F0DC05-F585-4DC6-90E1-D5E490E388E5}" destId="{0172F8B0-9CFF-4AE6-97DF-C8E92959B6F6}" srcOrd="0" destOrd="0" presId="urn:microsoft.com/office/officeart/2005/8/layout/lProcess2"/>
    <dgm:cxn modelId="{46361FB0-3FF1-47CE-9B04-9C01FDB795C8}" type="presParOf" srcId="{82F0DC05-F585-4DC6-90E1-D5E490E388E5}" destId="{0523E15F-3B0A-4702-A634-08AEDA772867}" srcOrd="1" destOrd="0" presId="urn:microsoft.com/office/officeart/2005/8/layout/lProcess2"/>
    <dgm:cxn modelId="{25DD8B75-8CAC-4D9C-B63B-3AAE05B9E895}" type="presParOf" srcId="{82F0DC05-F585-4DC6-90E1-D5E490E388E5}" destId="{07B39807-830D-47BA-96F4-2A3C55B08C8A}" srcOrd="2" destOrd="0" presId="urn:microsoft.com/office/officeart/2005/8/layout/lProcess2"/>
    <dgm:cxn modelId="{C25F50D7-E0B3-4701-8A9B-91210E6FEBA3}" type="presParOf" srcId="{82F0DC05-F585-4DC6-90E1-D5E490E388E5}" destId="{331FB753-5DE4-4D09-AD16-96408FB1F0D6}" srcOrd="3" destOrd="0" presId="urn:microsoft.com/office/officeart/2005/8/layout/lProcess2"/>
    <dgm:cxn modelId="{F9D39EC9-BDCD-4645-A678-B15943D90229}" type="presParOf" srcId="{82F0DC05-F585-4DC6-90E1-D5E490E388E5}" destId="{D3B1680C-E5F0-4DAE-A498-8892701F070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FB490-469D-47EA-8F24-68CACA79D9A9}"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AE85BAF9-65BF-452C-A052-DEE4B4038141}">
      <dgm:prSet/>
      <dgm:spPr/>
      <dgm:t>
        <a:bodyPr/>
        <a:lstStyle/>
        <a:p>
          <a:pPr>
            <a:lnSpc>
              <a:spcPct val="100000"/>
            </a:lnSpc>
          </a:pPr>
          <a:r>
            <a:rPr lang="en-US" dirty="0"/>
            <a:t>The Kansas City facility has stored its data in a database system that is now defunct. This has caused issues with validity and consistency. </a:t>
          </a:r>
        </a:p>
      </dgm:t>
    </dgm:pt>
    <dgm:pt modelId="{570F152D-B279-403C-B8A4-C31678EB5E92}" type="parTrans" cxnId="{4C7C0DE3-0472-4B6C-8FE1-DDF00F395C43}">
      <dgm:prSet/>
      <dgm:spPr/>
      <dgm:t>
        <a:bodyPr/>
        <a:lstStyle/>
        <a:p>
          <a:endParaRPr lang="en-US"/>
        </a:p>
      </dgm:t>
    </dgm:pt>
    <dgm:pt modelId="{E311956C-7F26-4907-B0EE-02B321FE88FB}" type="sibTrans" cxnId="{4C7C0DE3-0472-4B6C-8FE1-DDF00F395C43}">
      <dgm:prSet/>
      <dgm:spPr/>
      <dgm:t>
        <a:bodyPr/>
        <a:lstStyle/>
        <a:p>
          <a:endParaRPr lang="en-US"/>
        </a:p>
      </dgm:t>
    </dgm:pt>
    <dgm:pt modelId="{F1DAAB92-C0FC-41B4-B443-A5A650A6D03E}">
      <dgm:prSet/>
      <dgm:spPr/>
      <dgm:t>
        <a:bodyPr/>
        <a:lstStyle/>
        <a:p>
          <a:pPr>
            <a:lnSpc>
              <a:spcPct val="100000"/>
            </a:lnSpc>
          </a:pPr>
          <a:r>
            <a:rPr lang="en-US" dirty="0"/>
            <a:t>There was a variation in the number of months of data that was extracted from the Kansas City dataset and the datasets of the other facilities. </a:t>
          </a:r>
        </a:p>
      </dgm:t>
    </dgm:pt>
    <dgm:pt modelId="{C8E22998-B956-4D9C-8C56-DAD7E40AB847}" type="parTrans" cxnId="{E5F00D7D-C692-456E-A925-DA68E90DA885}">
      <dgm:prSet/>
      <dgm:spPr/>
      <dgm:t>
        <a:bodyPr/>
        <a:lstStyle/>
        <a:p>
          <a:endParaRPr lang="en-US"/>
        </a:p>
      </dgm:t>
    </dgm:pt>
    <dgm:pt modelId="{2D861EC4-851A-40F1-ABB7-AB901A19D8E7}" type="sibTrans" cxnId="{E5F00D7D-C692-456E-A925-DA68E90DA885}">
      <dgm:prSet/>
      <dgm:spPr/>
      <dgm:t>
        <a:bodyPr/>
        <a:lstStyle/>
        <a:p>
          <a:endParaRPr lang="en-US"/>
        </a:p>
      </dgm:t>
    </dgm:pt>
    <dgm:pt modelId="{2AB8C21D-69AB-47D3-90BD-9E067D97909D}">
      <dgm:prSet/>
      <dgm:spPr/>
      <dgm:t>
        <a:bodyPr/>
        <a:lstStyle/>
        <a:p>
          <a:pPr>
            <a:lnSpc>
              <a:spcPct val="100000"/>
            </a:lnSpc>
          </a:pPr>
          <a:r>
            <a:rPr lang="en-US" dirty="0"/>
            <a:t>The Kansas City data must be formatted, corrected, and loaded into the MSQL warehouse in conjunction with the other facilities.</a:t>
          </a:r>
        </a:p>
      </dgm:t>
    </dgm:pt>
    <dgm:pt modelId="{DDACC51C-2D1E-415C-A9C1-86D99159AC6E}" type="parTrans" cxnId="{5D940953-7354-47E1-8348-F53EB14B52E4}">
      <dgm:prSet/>
      <dgm:spPr/>
      <dgm:t>
        <a:bodyPr/>
        <a:lstStyle/>
        <a:p>
          <a:endParaRPr lang="en-US"/>
        </a:p>
      </dgm:t>
    </dgm:pt>
    <dgm:pt modelId="{A8CFE6AA-A51C-462F-97D4-760731BD16D0}" type="sibTrans" cxnId="{5D940953-7354-47E1-8348-F53EB14B52E4}">
      <dgm:prSet/>
      <dgm:spPr/>
      <dgm:t>
        <a:bodyPr/>
        <a:lstStyle/>
        <a:p>
          <a:endParaRPr lang="en-US"/>
        </a:p>
      </dgm:t>
    </dgm:pt>
    <dgm:pt modelId="{7DBC31A5-ABBA-4328-AA0D-39BB30E7B214}" type="pres">
      <dgm:prSet presAssocID="{0C3FB490-469D-47EA-8F24-68CACA79D9A9}" presName="root" presStyleCnt="0">
        <dgm:presLayoutVars>
          <dgm:dir/>
          <dgm:resizeHandles val="exact"/>
        </dgm:presLayoutVars>
      </dgm:prSet>
      <dgm:spPr/>
    </dgm:pt>
    <dgm:pt modelId="{0C1B9C66-0606-4C80-B81F-242925648122}" type="pres">
      <dgm:prSet presAssocID="{AE85BAF9-65BF-452C-A052-DEE4B4038141}" presName="compNode" presStyleCnt="0"/>
      <dgm:spPr/>
    </dgm:pt>
    <dgm:pt modelId="{AC2D2407-FB93-45D5-B799-7CD009136E19}" type="pres">
      <dgm:prSet presAssocID="{AE85BAF9-65BF-452C-A052-DEE4B4038141}" presName="bgRect" presStyleLbl="bgShp" presStyleIdx="0" presStyleCnt="3"/>
      <dgm:spPr/>
    </dgm:pt>
    <dgm:pt modelId="{4DB31228-2706-43C7-972F-FAE239DD21EE}" type="pres">
      <dgm:prSet presAssocID="{AE85BAF9-65BF-452C-A052-DEE4B40381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0D99B29F-ADA4-43C1-9E94-B972E1674D7E}" type="pres">
      <dgm:prSet presAssocID="{AE85BAF9-65BF-452C-A052-DEE4B4038141}" presName="spaceRect" presStyleCnt="0"/>
      <dgm:spPr/>
    </dgm:pt>
    <dgm:pt modelId="{C6C1E39A-947E-4AEA-8D9C-B77E51046D12}" type="pres">
      <dgm:prSet presAssocID="{AE85BAF9-65BF-452C-A052-DEE4B4038141}" presName="parTx" presStyleLbl="revTx" presStyleIdx="0" presStyleCnt="3">
        <dgm:presLayoutVars>
          <dgm:chMax val="0"/>
          <dgm:chPref val="0"/>
        </dgm:presLayoutVars>
      </dgm:prSet>
      <dgm:spPr/>
    </dgm:pt>
    <dgm:pt modelId="{E7A9DBA3-0B58-4FBA-946B-E43B910C2F4B}" type="pres">
      <dgm:prSet presAssocID="{E311956C-7F26-4907-B0EE-02B321FE88FB}" presName="sibTrans" presStyleCnt="0"/>
      <dgm:spPr/>
    </dgm:pt>
    <dgm:pt modelId="{21C8F1E5-B46B-4DB6-BA00-502D7085DE2B}" type="pres">
      <dgm:prSet presAssocID="{F1DAAB92-C0FC-41B4-B443-A5A650A6D03E}" presName="compNode" presStyleCnt="0"/>
      <dgm:spPr/>
    </dgm:pt>
    <dgm:pt modelId="{84AFD765-D716-4745-8283-70B39B85D6CB}" type="pres">
      <dgm:prSet presAssocID="{F1DAAB92-C0FC-41B4-B443-A5A650A6D03E}" presName="bgRect" presStyleLbl="bgShp" presStyleIdx="1" presStyleCnt="3"/>
      <dgm:spPr/>
    </dgm:pt>
    <dgm:pt modelId="{5C00684E-DCC8-4FD4-A221-8045C3891AD9}" type="pres">
      <dgm:prSet presAssocID="{F1DAAB92-C0FC-41B4-B443-A5A650A6D0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11F7417C-2234-4AB1-A14B-77EFD9B16ED8}" type="pres">
      <dgm:prSet presAssocID="{F1DAAB92-C0FC-41B4-B443-A5A650A6D03E}" presName="spaceRect" presStyleCnt="0"/>
      <dgm:spPr/>
    </dgm:pt>
    <dgm:pt modelId="{59594FCB-95A1-4353-A9CB-35A54D6D856E}" type="pres">
      <dgm:prSet presAssocID="{F1DAAB92-C0FC-41B4-B443-A5A650A6D03E}" presName="parTx" presStyleLbl="revTx" presStyleIdx="1" presStyleCnt="3">
        <dgm:presLayoutVars>
          <dgm:chMax val="0"/>
          <dgm:chPref val="0"/>
        </dgm:presLayoutVars>
      </dgm:prSet>
      <dgm:spPr/>
    </dgm:pt>
    <dgm:pt modelId="{A07D2959-B256-45A7-908A-921C51612BE0}" type="pres">
      <dgm:prSet presAssocID="{2D861EC4-851A-40F1-ABB7-AB901A19D8E7}" presName="sibTrans" presStyleCnt="0"/>
      <dgm:spPr/>
    </dgm:pt>
    <dgm:pt modelId="{010D4829-B82F-4629-BE25-1276B73B0190}" type="pres">
      <dgm:prSet presAssocID="{2AB8C21D-69AB-47D3-90BD-9E067D97909D}" presName="compNode" presStyleCnt="0"/>
      <dgm:spPr/>
    </dgm:pt>
    <dgm:pt modelId="{28E0FF05-42CB-4487-B076-F58BC0DD0F81}" type="pres">
      <dgm:prSet presAssocID="{2AB8C21D-69AB-47D3-90BD-9E067D97909D}" presName="bgRect" presStyleLbl="bgShp" presStyleIdx="2" presStyleCnt="3"/>
      <dgm:spPr/>
    </dgm:pt>
    <dgm:pt modelId="{FBA357BD-C9C5-4DBD-BF42-EFDAC88D4415}" type="pres">
      <dgm:prSet presAssocID="{2AB8C21D-69AB-47D3-90BD-9E067D9790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owchart"/>
        </a:ext>
      </dgm:extLst>
    </dgm:pt>
    <dgm:pt modelId="{8E5A1565-7004-44D8-8877-0ECC64152F91}" type="pres">
      <dgm:prSet presAssocID="{2AB8C21D-69AB-47D3-90BD-9E067D97909D}" presName="spaceRect" presStyleCnt="0"/>
      <dgm:spPr/>
    </dgm:pt>
    <dgm:pt modelId="{6D8F4412-4A18-4F3F-8BF6-D9A65652F11F}" type="pres">
      <dgm:prSet presAssocID="{2AB8C21D-69AB-47D3-90BD-9E067D97909D}" presName="parTx" presStyleLbl="revTx" presStyleIdx="2" presStyleCnt="3">
        <dgm:presLayoutVars>
          <dgm:chMax val="0"/>
          <dgm:chPref val="0"/>
        </dgm:presLayoutVars>
      </dgm:prSet>
      <dgm:spPr/>
    </dgm:pt>
  </dgm:ptLst>
  <dgm:cxnLst>
    <dgm:cxn modelId="{F67CD44C-A6DB-4FDD-A91C-2ACB2AD5933A}" type="presOf" srcId="{AE85BAF9-65BF-452C-A052-DEE4B4038141}" destId="{C6C1E39A-947E-4AEA-8D9C-B77E51046D12}" srcOrd="0" destOrd="0" presId="urn:microsoft.com/office/officeart/2018/2/layout/IconVerticalSolidList"/>
    <dgm:cxn modelId="{5D940953-7354-47E1-8348-F53EB14B52E4}" srcId="{0C3FB490-469D-47EA-8F24-68CACA79D9A9}" destId="{2AB8C21D-69AB-47D3-90BD-9E067D97909D}" srcOrd="2" destOrd="0" parTransId="{DDACC51C-2D1E-415C-A9C1-86D99159AC6E}" sibTransId="{A8CFE6AA-A51C-462F-97D4-760731BD16D0}"/>
    <dgm:cxn modelId="{E5F00D7D-C692-456E-A925-DA68E90DA885}" srcId="{0C3FB490-469D-47EA-8F24-68CACA79D9A9}" destId="{F1DAAB92-C0FC-41B4-B443-A5A650A6D03E}" srcOrd="1" destOrd="0" parTransId="{C8E22998-B956-4D9C-8C56-DAD7E40AB847}" sibTransId="{2D861EC4-851A-40F1-ABB7-AB901A19D8E7}"/>
    <dgm:cxn modelId="{99A49B8A-D64E-4439-8B20-638474D698BA}" type="presOf" srcId="{0C3FB490-469D-47EA-8F24-68CACA79D9A9}" destId="{7DBC31A5-ABBA-4328-AA0D-39BB30E7B214}" srcOrd="0" destOrd="0" presId="urn:microsoft.com/office/officeart/2018/2/layout/IconVerticalSolidList"/>
    <dgm:cxn modelId="{2BF891CD-FDCB-4023-B199-76681BE52273}" type="presOf" srcId="{F1DAAB92-C0FC-41B4-B443-A5A650A6D03E}" destId="{59594FCB-95A1-4353-A9CB-35A54D6D856E}" srcOrd="0" destOrd="0" presId="urn:microsoft.com/office/officeart/2018/2/layout/IconVerticalSolidList"/>
    <dgm:cxn modelId="{A7C797E2-E069-49C1-B478-33B0DEB5EB3C}" type="presOf" srcId="{2AB8C21D-69AB-47D3-90BD-9E067D97909D}" destId="{6D8F4412-4A18-4F3F-8BF6-D9A65652F11F}" srcOrd="0" destOrd="0" presId="urn:microsoft.com/office/officeart/2018/2/layout/IconVerticalSolidList"/>
    <dgm:cxn modelId="{4C7C0DE3-0472-4B6C-8FE1-DDF00F395C43}" srcId="{0C3FB490-469D-47EA-8F24-68CACA79D9A9}" destId="{AE85BAF9-65BF-452C-A052-DEE4B4038141}" srcOrd="0" destOrd="0" parTransId="{570F152D-B279-403C-B8A4-C31678EB5E92}" sibTransId="{E311956C-7F26-4907-B0EE-02B321FE88FB}"/>
    <dgm:cxn modelId="{31207BF1-1C04-4495-8CAE-FDBB2D506220}" type="presParOf" srcId="{7DBC31A5-ABBA-4328-AA0D-39BB30E7B214}" destId="{0C1B9C66-0606-4C80-B81F-242925648122}" srcOrd="0" destOrd="0" presId="urn:microsoft.com/office/officeart/2018/2/layout/IconVerticalSolidList"/>
    <dgm:cxn modelId="{A43D5239-0DF2-4EF1-A053-3B3CAADB4601}" type="presParOf" srcId="{0C1B9C66-0606-4C80-B81F-242925648122}" destId="{AC2D2407-FB93-45D5-B799-7CD009136E19}" srcOrd="0" destOrd="0" presId="urn:microsoft.com/office/officeart/2018/2/layout/IconVerticalSolidList"/>
    <dgm:cxn modelId="{129097F6-5BC7-4B0F-B665-BF4CD9A483B6}" type="presParOf" srcId="{0C1B9C66-0606-4C80-B81F-242925648122}" destId="{4DB31228-2706-43C7-972F-FAE239DD21EE}" srcOrd="1" destOrd="0" presId="urn:microsoft.com/office/officeart/2018/2/layout/IconVerticalSolidList"/>
    <dgm:cxn modelId="{977F242E-5C0C-4000-8454-36B32498034A}" type="presParOf" srcId="{0C1B9C66-0606-4C80-B81F-242925648122}" destId="{0D99B29F-ADA4-43C1-9E94-B972E1674D7E}" srcOrd="2" destOrd="0" presId="urn:microsoft.com/office/officeart/2018/2/layout/IconVerticalSolidList"/>
    <dgm:cxn modelId="{C5CE02BF-C0DB-41E4-8DAA-540201851645}" type="presParOf" srcId="{0C1B9C66-0606-4C80-B81F-242925648122}" destId="{C6C1E39A-947E-4AEA-8D9C-B77E51046D12}" srcOrd="3" destOrd="0" presId="urn:microsoft.com/office/officeart/2018/2/layout/IconVerticalSolidList"/>
    <dgm:cxn modelId="{880276B3-B76B-4A7A-A55B-0A8C2DC580FF}" type="presParOf" srcId="{7DBC31A5-ABBA-4328-AA0D-39BB30E7B214}" destId="{E7A9DBA3-0B58-4FBA-946B-E43B910C2F4B}" srcOrd="1" destOrd="0" presId="urn:microsoft.com/office/officeart/2018/2/layout/IconVerticalSolidList"/>
    <dgm:cxn modelId="{D120A2D6-3D89-4FD8-96E6-19ADBCA16E13}" type="presParOf" srcId="{7DBC31A5-ABBA-4328-AA0D-39BB30E7B214}" destId="{21C8F1E5-B46B-4DB6-BA00-502D7085DE2B}" srcOrd="2" destOrd="0" presId="urn:microsoft.com/office/officeart/2018/2/layout/IconVerticalSolidList"/>
    <dgm:cxn modelId="{F091FF17-6FFF-4E4F-A707-F2CDBD5843BE}" type="presParOf" srcId="{21C8F1E5-B46B-4DB6-BA00-502D7085DE2B}" destId="{84AFD765-D716-4745-8283-70B39B85D6CB}" srcOrd="0" destOrd="0" presId="urn:microsoft.com/office/officeart/2018/2/layout/IconVerticalSolidList"/>
    <dgm:cxn modelId="{CCD553A0-FC79-4C6F-9989-EDD114D2DB50}" type="presParOf" srcId="{21C8F1E5-B46B-4DB6-BA00-502D7085DE2B}" destId="{5C00684E-DCC8-4FD4-A221-8045C3891AD9}" srcOrd="1" destOrd="0" presId="urn:microsoft.com/office/officeart/2018/2/layout/IconVerticalSolidList"/>
    <dgm:cxn modelId="{1F6EB132-7722-4488-B4EC-A0DC012DCA13}" type="presParOf" srcId="{21C8F1E5-B46B-4DB6-BA00-502D7085DE2B}" destId="{11F7417C-2234-4AB1-A14B-77EFD9B16ED8}" srcOrd="2" destOrd="0" presId="urn:microsoft.com/office/officeart/2018/2/layout/IconVerticalSolidList"/>
    <dgm:cxn modelId="{0875E2F5-14EF-410C-944C-F78F4061315F}" type="presParOf" srcId="{21C8F1E5-B46B-4DB6-BA00-502D7085DE2B}" destId="{59594FCB-95A1-4353-A9CB-35A54D6D856E}" srcOrd="3" destOrd="0" presId="urn:microsoft.com/office/officeart/2018/2/layout/IconVerticalSolidList"/>
    <dgm:cxn modelId="{6F28B9DA-DDE0-4B1A-830B-9D2707EC862B}" type="presParOf" srcId="{7DBC31A5-ABBA-4328-AA0D-39BB30E7B214}" destId="{A07D2959-B256-45A7-908A-921C51612BE0}" srcOrd="3" destOrd="0" presId="urn:microsoft.com/office/officeart/2018/2/layout/IconVerticalSolidList"/>
    <dgm:cxn modelId="{1EF29D61-1505-4A58-9824-F43EB10FB07C}" type="presParOf" srcId="{7DBC31A5-ABBA-4328-AA0D-39BB30E7B214}" destId="{010D4829-B82F-4629-BE25-1276B73B0190}" srcOrd="4" destOrd="0" presId="urn:microsoft.com/office/officeart/2018/2/layout/IconVerticalSolidList"/>
    <dgm:cxn modelId="{FA1F3492-F3E7-4921-9DF9-E7CF40FE796C}" type="presParOf" srcId="{010D4829-B82F-4629-BE25-1276B73B0190}" destId="{28E0FF05-42CB-4487-B076-F58BC0DD0F81}" srcOrd="0" destOrd="0" presId="urn:microsoft.com/office/officeart/2018/2/layout/IconVerticalSolidList"/>
    <dgm:cxn modelId="{4817D896-8933-427A-BB75-0B344FA8180A}" type="presParOf" srcId="{010D4829-B82F-4629-BE25-1276B73B0190}" destId="{FBA357BD-C9C5-4DBD-BF42-EFDAC88D4415}" srcOrd="1" destOrd="0" presId="urn:microsoft.com/office/officeart/2018/2/layout/IconVerticalSolidList"/>
    <dgm:cxn modelId="{40A60E9B-B43D-47F7-8DB5-916756EDD5FD}" type="presParOf" srcId="{010D4829-B82F-4629-BE25-1276B73B0190}" destId="{8E5A1565-7004-44D8-8877-0ECC64152F91}" srcOrd="2" destOrd="0" presId="urn:microsoft.com/office/officeart/2018/2/layout/IconVerticalSolidList"/>
    <dgm:cxn modelId="{E3258602-A3D2-476C-8133-AB32035CDC20}" type="presParOf" srcId="{010D4829-B82F-4629-BE25-1276B73B0190}" destId="{6D8F4412-4A18-4F3F-8BF6-D9A65652F1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1E63D7-12D0-4312-877B-81A256A3D58C}"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16062FF6-72F8-4E99-AF96-6E029935CDFB}">
      <dgm:prSet/>
      <dgm:spPr/>
      <dgm:t>
        <a:bodyPr/>
        <a:lstStyle/>
        <a:p>
          <a:r>
            <a:rPr lang="en-US"/>
            <a:t>Extract</a:t>
          </a:r>
        </a:p>
      </dgm:t>
    </dgm:pt>
    <dgm:pt modelId="{522B2AB4-0ADE-4369-B09E-744CAF5CB09B}" type="parTrans" cxnId="{4F70A592-504B-49CB-883F-4E9039BA91FC}">
      <dgm:prSet/>
      <dgm:spPr/>
      <dgm:t>
        <a:bodyPr/>
        <a:lstStyle/>
        <a:p>
          <a:endParaRPr lang="en-US"/>
        </a:p>
      </dgm:t>
    </dgm:pt>
    <dgm:pt modelId="{25FDFA14-256F-496A-B191-8C696B5E7070}" type="sibTrans" cxnId="{4F70A592-504B-49CB-883F-4E9039BA91FC}">
      <dgm:prSet/>
      <dgm:spPr/>
      <dgm:t>
        <a:bodyPr/>
        <a:lstStyle/>
        <a:p>
          <a:endParaRPr lang="en-US"/>
        </a:p>
      </dgm:t>
    </dgm:pt>
    <dgm:pt modelId="{D76BA75B-CAAF-4B1A-9179-127FF3BF20CE}">
      <dgm:prSet/>
      <dgm:spPr/>
      <dgm:t>
        <a:bodyPr/>
        <a:lstStyle/>
        <a:p>
          <a:r>
            <a:rPr lang="en-US"/>
            <a:t>Extract data from the AS400 database into Excel.</a:t>
          </a:r>
        </a:p>
      </dgm:t>
    </dgm:pt>
    <dgm:pt modelId="{109BF99A-9291-4247-9698-DE1F151928A6}" type="parTrans" cxnId="{FA22F09F-552E-451F-8BBD-15FA8EC4E4CD}">
      <dgm:prSet/>
      <dgm:spPr/>
      <dgm:t>
        <a:bodyPr/>
        <a:lstStyle/>
        <a:p>
          <a:endParaRPr lang="en-US"/>
        </a:p>
      </dgm:t>
    </dgm:pt>
    <dgm:pt modelId="{021FD115-542A-45C0-A24C-036402A7F3CB}" type="sibTrans" cxnId="{FA22F09F-552E-451F-8BBD-15FA8EC4E4CD}">
      <dgm:prSet/>
      <dgm:spPr/>
      <dgm:t>
        <a:bodyPr/>
        <a:lstStyle/>
        <a:p>
          <a:endParaRPr lang="en-US"/>
        </a:p>
      </dgm:t>
    </dgm:pt>
    <dgm:pt modelId="{0D4ADB28-ACD5-4B3B-B1F4-9C4ED65F60AC}">
      <dgm:prSet/>
      <dgm:spPr/>
      <dgm:t>
        <a:bodyPr/>
        <a:lstStyle/>
        <a:p>
          <a:r>
            <a:rPr lang="en-US"/>
            <a:t>Format</a:t>
          </a:r>
        </a:p>
      </dgm:t>
    </dgm:pt>
    <dgm:pt modelId="{08447015-0A25-4887-B910-F83915C2F3F9}" type="parTrans" cxnId="{F74D80F0-59FD-4C83-AAA3-6B4F73E7E2BE}">
      <dgm:prSet/>
      <dgm:spPr/>
      <dgm:t>
        <a:bodyPr/>
        <a:lstStyle/>
        <a:p>
          <a:endParaRPr lang="en-US"/>
        </a:p>
      </dgm:t>
    </dgm:pt>
    <dgm:pt modelId="{2605B32B-4898-4322-817C-9C81D940CD35}" type="sibTrans" cxnId="{F74D80F0-59FD-4C83-AAA3-6B4F73E7E2BE}">
      <dgm:prSet/>
      <dgm:spPr/>
      <dgm:t>
        <a:bodyPr/>
        <a:lstStyle/>
        <a:p>
          <a:endParaRPr lang="en-US"/>
        </a:p>
      </dgm:t>
    </dgm:pt>
    <dgm:pt modelId="{B90DF0BD-B972-4FE0-820F-6A3D4EDB62E2}">
      <dgm:prSet/>
      <dgm:spPr/>
      <dgm:t>
        <a:bodyPr/>
        <a:lstStyle/>
        <a:p>
          <a:r>
            <a:rPr lang="en-US"/>
            <a:t>Format cell data to match the formatting of the other facilities’ data. Use supplemental word document to correct and fill null and error values.</a:t>
          </a:r>
        </a:p>
      </dgm:t>
    </dgm:pt>
    <dgm:pt modelId="{D7C63411-5365-4C5B-901D-4B176E8D9DBD}" type="parTrans" cxnId="{F7001E00-D1B2-4F7A-97A3-9A5BADC1159C}">
      <dgm:prSet/>
      <dgm:spPr/>
      <dgm:t>
        <a:bodyPr/>
        <a:lstStyle/>
        <a:p>
          <a:endParaRPr lang="en-US"/>
        </a:p>
      </dgm:t>
    </dgm:pt>
    <dgm:pt modelId="{8386D6C8-A6DC-4496-9A3E-0EDF0BE69B8E}" type="sibTrans" cxnId="{F7001E00-D1B2-4F7A-97A3-9A5BADC1159C}">
      <dgm:prSet/>
      <dgm:spPr/>
      <dgm:t>
        <a:bodyPr/>
        <a:lstStyle/>
        <a:p>
          <a:endParaRPr lang="en-US"/>
        </a:p>
      </dgm:t>
    </dgm:pt>
    <dgm:pt modelId="{C0024B8E-729E-4605-A17D-FE96A1609D1D}">
      <dgm:prSet/>
      <dgm:spPr/>
      <dgm:t>
        <a:bodyPr/>
        <a:lstStyle/>
        <a:p>
          <a:r>
            <a:rPr lang="en-US"/>
            <a:t>Process</a:t>
          </a:r>
        </a:p>
      </dgm:t>
    </dgm:pt>
    <dgm:pt modelId="{383C5B1E-8C27-4D89-BFB9-DC848D92E2BD}" type="parTrans" cxnId="{FB20CEA1-D0C9-45AB-BFB4-B43968213012}">
      <dgm:prSet/>
      <dgm:spPr/>
      <dgm:t>
        <a:bodyPr/>
        <a:lstStyle/>
        <a:p>
          <a:endParaRPr lang="en-US"/>
        </a:p>
      </dgm:t>
    </dgm:pt>
    <dgm:pt modelId="{3298E408-1102-4E09-ADEB-285FE4B676F1}" type="sibTrans" cxnId="{FB20CEA1-D0C9-45AB-BFB4-B43968213012}">
      <dgm:prSet/>
      <dgm:spPr/>
      <dgm:t>
        <a:bodyPr/>
        <a:lstStyle/>
        <a:p>
          <a:endParaRPr lang="en-US"/>
        </a:p>
      </dgm:t>
    </dgm:pt>
    <dgm:pt modelId="{1562FE08-FEA2-4A5B-8233-FCDD898EDCA2}">
      <dgm:prSet/>
      <dgm:spPr/>
      <dgm:t>
        <a:bodyPr/>
        <a:lstStyle/>
        <a:p>
          <a:r>
            <a:rPr lang="en-US"/>
            <a:t>Process data load from Excel spreadsheet to MSQL warehouse.</a:t>
          </a:r>
        </a:p>
      </dgm:t>
    </dgm:pt>
    <dgm:pt modelId="{93FAD093-CE21-4A42-9415-304B5A0BCE74}" type="parTrans" cxnId="{59B0E746-EB6A-44A6-93DA-20D1685DCA8E}">
      <dgm:prSet/>
      <dgm:spPr/>
      <dgm:t>
        <a:bodyPr/>
        <a:lstStyle/>
        <a:p>
          <a:endParaRPr lang="en-US"/>
        </a:p>
      </dgm:t>
    </dgm:pt>
    <dgm:pt modelId="{AF017E6B-ACB5-40E8-80FD-6D3E65FA2DA0}" type="sibTrans" cxnId="{59B0E746-EB6A-44A6-93DA-20D1685DCA8E}">
      <dgm:prSet/>
      <dgm:spPr/>
      <dgm:t>
        <a:bodyPr/>
        <a:lstStyle/>
        <a:p>
          <a:endParaRPr lang="en-US"/>
        </a:p>
      </dgm:t>
    </dgm:pt>
    <dgm:pt modelId="{E87097E1-9E20-4A00-BD17-F30C8C967783}">
      <dgm:prSet/>
      <dgm:spPr/>
      <dgm:t>
        <a:bodyPr/>
        <a:lstStyle/>
        <a:p>
          <a:r>
            <a:rPr lang="en-US"/>
            <a:t>Create</a:t>
          </a:r>
        </a:p>
      </dgm:t>
    </dgm:pt>
    <dgm:pt modelId="{44980FAE-64C3-4B9F-84BB-13D53DCB55E1}" type="parTrans" cxnId="{B4008B47-FB02-4EF0-8F4F-ED2FC6F82A12}">
      <dgm:prSet/>
      <dgm:spPr/>
      <dgm:t>
        <a:bodyPr/>
        <a:lstStyle/>
        <a:p>
          <a:endParaRPr lang="en-US"/>
        </a:p>
      </dgm:t>
    </dgm:pt>
    <dgm:pt modelId="{C6EA3405-F2A5-4263-885D-77FAA7A9CBBD}" type="sibTrans" cxnId="{B4008B47-FB02-4EF0-8F4F-ED2FC6F82A12}">
      <dgm:prSet/>
      <dgm:spPr/>
      <dgm:t>
        <a:bodyPr/>
        <a:lstStyle/>
        <a:p>
          <a:endParaRPr lang="en-US"/>
        </a:p>
      </dgm:t>
    </dgm:pt>
    <dgm:pt modelId="{35C99D55-7E66-4D06-AD56-66CEBA25A316}">
      <dgm:prSet/>
      <dgm:spPr/>
      <dgm:t>
        <a:bodyPr/>
        <a:lstStyle/>
        <a:p>
          <a:r>
            <a:rPr lang="en-US"/>
            <a:t>Create a process to load future data from Kansas City Data into the MSQL warehouse.</a:t>
          </a:r>
        </a:p>
      </dgm:t>
    </dgm:pt>
    <dgm:pt modelId="{8BD5E9EE-A29B-436F-B167-2065A0A975E8}" type="parTrans" cxnId="{38DAFCCB-4356-4B11-803B-63730387584E}">
      <dgm:prSet/>
      <dgm:spPr/>
      <dgm:t>
        <a:bodyPr/>
        <a:lstStyle/>
        <a:p>
          <a:endParaRPr lang="en-US"/>
        </a:p>
      </dgm:t>
    </dgm:pt>
    <dgm:pt modelId="{48E8D280-405C-40FB-B52B-D1E13C82A13B}" type="sibTrans" cxnId="{38DAFCCB-4356-4B11-803B-63730387584E}">
      <dgm:prSet/>
      <dgm:spPr/>
      <dgm:t>
        <a:bodyPr/>
        <a:lstStyle/>
        <a:p>
          <a:endParaRPr lang="en-US"/>
        </a:p>
      </dgm:t>
    </dgm:pt>
    <dgm:pt modelId="{E61C6B1C-F6A8-4D81-9F14-8F9997A315A5}" type="pres">
      <dgm:prSet presAssocID="{321E63D7-12D0-4312-877B-81A256A3D58C}" presName="Name0" presStyleCnt="0">
        <dgm:presLayoutVars>
          <dgm:dir/>
          <dgm:animLvl val="lvl"/>
          <dgm:resizeHandles val="exact"/>
        </dgm:presLayoutVars>
      </dgm:prSet>
      <dgm:spPr/>
    </dgm:pt>
    <dgm:pt modelId="{50239773-FCAE-44E9-8008-BC95FBC3B189}" type="pres">
      <dgm:prSet presAssocID="{E87097E1-9E20-4A00-BD17-F30C8C967783}" presName="boxAndChildren" presStyleCnt="0"/>
      <dgm:spPr/>
    </dgm:pt>
    <dgm:pt modelId="{B9E22EBF-A5E1-4BAE-B52B-EC95B2BD24CC}" type="pres">
      <dgm:prSet presAssocID="{E87097E1-9E20-4A00-BD17-F30C8C967783}" presName="parentTextBox" presStyleLbl="alignNode1" presStyleIdx="0" presStyleCnt="4"/>
      <dgm:spPr/>
    </dgm:pt>
    <dgm:pt modelId="{4E5BA114-284F-4A97-9CCF-6BE1979B4D78}" type="pres">
      <dgm:prSet presAssocID="{E87097E1-9E20-4A00-BD17-F30C8C967783}" presName="descendantBox" presStyleLbl="bgAccFollowNode1" presStyleIdx="0" presStyleCnt="4"/>
      <dgm:spPr/>
    </dgm:pt>
    <dgm:pt modelId="{0C9D5D18-F2DB-4B90-BCBB-AE1D7CC9C2D2}" type="pres">
      <dgm:prSet presAssocID="{3298E408-1102-4E09-ADEB-285FE4B676F1}" presName="sp" presStyleCnt="0"/>
      <dgm:spPr/>
    </dgm:pt>
    <dgm:pt modelId="{6F6ED5C3-891B-46FE-AA6F-1C8BB70833D9}" type="pres">
      <dgm:prSet presAssocID="{C0024B8E-729E-4605-A17D-FE96A1609D1D}" presName="arrowAndChildren" presStyleCnt="0"/>
      <dgm:spPr/>
    </dgm:pt>
    <dgm:pt modelId="{ABCDFE09-7CDB-4778-B3BB-BDD901D6CCEE}" type="pres">
      <dgm:prSet presAssocID="{C0024B8E-729E-4605-A17D-FE96A1609D1D}" presName="parentTextArrow" presStyleLbl="node1" presStyleIdx="0" presStyleCnt="0"/>
      <dgm:spPr/>
    </dgm:pt>
    <dgm:pt modelId="{95C9CB34-CE7E-492F-8920-F37F8760CB1F}" type="pres">
      <dgm:prSet presAssocID="{C0024B8E-729E-4605-A17D-FE96A1609D1D}" presName="arrow" presStyleLbl="alignNode1" presStyleIdx="1" presStyleCnt="4"/>
      <dgm:spPr/>
    </dgm:pt>
    <dgm:pt modelId="{B8CCC4D1-FC29-45B5-9301-A1C957F28ACA}" type="pres">
      <dgm:prSet presAssocID="{C0024B8E-729E-4605-A17D-FE96A1609D1D}" presName="descendantArrow" presStyleLbl="bgAccFollowNode1" presStyleIdx="1" presStyleCnt="4"/>
      <dgm:spPr/>
    </dgm:pt>
    <dgm:pt modelId="{54CB900A-AC51-4682-B1E1-F39FE3C1822B}" type="pres">
      <dgm:prSet presAssocID="{2605B32B-4898-4322-817C-9C81D940CD35}" presName="sp" presStyleCnt="0"/>
      <dgm:spPr/>
    </dgm:pt>
    <dgm:pt modelId="{D5200B0C-3AF2-41AC-900C-033023B2AA62}" type="pres">
      <dgm:prSet presAssocID="{0D4ADB28-ACD5-4B3B-B1F4-9C4ED65F60AC}" presName="arrowAndChildren" presStyleCnt="0"/>
      <dgm:spPr/>
    </dgm:pt>
    <dgm:pt modelId="{C64F7DF0-43CB-45B1-AA51-994087CC75CF}" type="pres">
      <dgm:prSet presAssocID="{0D4ADB28-ACD5-4B3B-B1F4-9C4ED65F60AC}" presName="parentTextArrow" presStyleLbl="node1" presStyleIdx="0" presStyleCnt="0"/>
      <dgm:spPr/>
    </dgm:pt>
    <dgm:pt modelId="{7C2AE819-06ED-4D1F-AD2A-D0CA68EEC3A1}" type="pres">
      <dgm:prSet presAssocID="{0D4ADB28-ACD5-4B3B-B1F4-9C4ED65F60AC}" presName="arrow" presStyleLbl="alignNode1" presStyleIdx="2" presStyleCnt="4"/>
      <dgm:spPr/>
    </dgm:pt>
    <dgm:pt modelId="{16957487-32A3-486E-9B97-40C1732333A8}" type="pres">
      <dgm:prSet presAssocID="{0D4ADB28-ACD5-4B3B-B1F4-9C4ED65F60AC}" presName="descendantArrow" presStyleLbl="bgAccFollowNode1" presStyleIdx="2" presStyleCnt="4"/>
      <dgm:spPr/>
    </dgm:pt>
    <dgm:pt modelId="{12151ED2-FE2E-49B8-BF9E-3767FFA7B1AA}" type="pres">
      <dgm:prSet presAssocID="{25FDFA14-256F-496A-B191-8C696B5E7070}" presName="sp" presStyleCnt="0"/>
      <dgm:spPr/>
    </dgm:pt>
    <dgm:pt modelId="{B2DBFBD8-6358-4D7F-AB77-58BCF0D36F97}" type="pres">
      <dgm:prSet presAssocID="{16062FF6-72F8-4E99-AF96-6E029935CDFB}" presName="arrowAndChildren" presStyleCnt="0"/>
      <dgm:spPr/>
    </dgm:pt>
    <dgm:pt modelId="{22E5FFC2-A55C-4BA2-8BF1-E77FDC5264F1}" type="pres">
      <dgm:prSet presAssocID="{16062FF6-72F8-4E99-AF96-6E029935CDFB}" presName="parentTextArrow" presStyleLbl="node1" presStyleIdx="0" presStyleCnt="0"/>
      <dgm:spPr/>
    </dgm:pt>
    <dgm:pt modelId="{20C0B354-BA5B-45B2-A2AE-7E68ED1F941F}" type="pres">
      <dgm:prSet presAssocID="{16062FF6-72F8-4E99-AF96-6E029935CDFB}" presName="arrow" presStyleLbl="alignNode1" presStyleIdx="3" presStyleCnt="4"/>
      <dgm:spPr/>
    </dgm:pt>
    <dgm:pt modelId="{BE8DB82A-E737-41E2-9893-41AE3C2409CF}" type="pres">
      <dgm:prSet presAssocID="{16062FF6-72F8-4E99-AF96-6E029935CDFB}" presName="descendantArrow" presStyleLbl="bgAccFollowNode1" presStyleIdx="3" presStyleCnt="4"/>
      <dgm:spPr/>
    </dgm:pt>
  </dgm:ptLst>
  <dgm:cxnLst>
    <dgm:cxn modelId="{F7001E00-D1B2-4F7A-97A3-9A5BADC1159C}" srcId="{0D4ADB28-ACD5-4B3B-B1F4-9C4ED65F60AC}" destId="{B90DF0BD-B972-4FE0-820F-6A3D4EDB62E2}" srcOrd="0" destOrd="0" parTransId="{D7C63411-5365-4C5B-901D-4B176E8D9DBD}" sibTransId="{8386D6C8-A6DC-4496-9A3E-0EDF0BE69B8E}"/>
    <dgm:cxn modelId="{D2E07305-D44E-4E50-8A88-A0407C8769F6}" type="presOf" srcId="{C0024B8E-729E-4605-A17D-FE96A1609D1D}" destId="{ABCDFE09-7CDB-4778-B3BB-BDD901D6CCEE}" srcOrd="0" destOrd="0" presId="urn:microsoft.com/office/officeart/2016/7/layout/VerticalDownArrowProcess"/>
    <dgm:cxn modelId="{B793AE06-FC19-41B4-81E8-DB315B14E721}" type="presOf" srcId="{1562FE08-FEA2-4A5B-8233-FCDD898EDCA2}" destId="{B8CCC4D1-FC29-45B5-9301-A1C957F28ACA}" srcOrd="0" destOrd="0" presId="urn:microsoft.com/office/officeart/2016/7/layout/VerticalDownArrowProcess"/>
    <dgm:cxn modelId="{BBF86315-2A15-4B82-9EE5-25EFD4948869}" type="presOf" srcId="{16062FF6-72F8-4E99-AF96-6E029935CDFB}" destId="{20C0B354-BA5B-45B2-A2AE-7E68ED1F941F}" srcOrd="1" destOrd="0" presId="urn:microsoft.com/office/officeart/2016/7/layout/VerticalDownArrowProcess"/>
    <dgm:cxn modelId="{456D1630-F05D-4414-823E-F38FE0753608}" type="presOf" srcId="{35C99D55-7E66-4D06-AD56-66CEBA25A316}" destId="{4E5BA114-284F-4A97-9CCF-6BE1979B4D78}" srcOrd="0" destOrd="0" presId="urn:microsoft.com/office/officeart/2016/7/layout/VerticalDownArrowProcess"/>
    <dgm:cxn modelId="{C26CE766-482A-4203-A2FA-ABB622256ABD}" type="presOf" srcId="{0D4ADB28-ACD5-4B3B-B1F4-9C4ED65F60AC}" destId="{C64F7DF0-43CB-45B1-AA51-994087CC75CF}" srcOrd="0" destOrd="0" presId="urn:microsoft.com/office/officeart/2016/7/layout/VerticalDownArrowProcess"/>
    <dgm:cxn modelId="{59B0E746-EB6A-44A6-93DA-20D1685DCA8E}" srcId="{C0024B8E-729E-4605-A17D-FE96A1609D1D}" destId="{1562FE08-FEA2-4A5B-8233-FCDD898EDCA2}" srcOrd="0" destOrd="0" parTransId="{93FAD093-CE21-4A42-9415-304B5A0BCE74}" sibTransId="{AF017E6B-ACB5-40E8-80FD-6D3E65FA2DA0}"/>
    <dgm:cxn modelId="{B4008B47-FB02-4EF0-8F4F-ED2FC6F82A12}" srcId="{321E63D7-12D0-4312-877B-81A256A3D58C}" destId="{E87097E1-9E20-4A00-BD17-F30C8C967783}" srcOrd="3" destOrd="0" parTransId="{44980FAE-64C3-4B9F-84BB-13D53DCB55E1}" sibTransId="{C6EA3405-F2A5-4263-885D-77FAA7A9CBBD}"/>
    <dgm:cxn modelId="{5610A57A-AE6C-4B48-81D8-1408908D0454}" type="presOf" srcId="{D76BA75B-CAAF-4B1A-9179-127FF3BF20CE}" destId="{BE8DB82A-E737-41E2-9893-41AE3C2409CF}" srcOrd="0" destOrd="0" presId="urn:microsoft.com/office/officeart/2016/7/layout/VerticalDownArrowProcess"/>
    <dgm:cxn modelId="{358B7588-F4F0-4C47-BAF5-3077610310F3}" type="presOf" srcId="{321E63D7-12D0-4312-877B-81A256A3D58C}" destId="{E61C6B1C-F6A8-4D81-9F14-8F9997A315A5}" srcOrd="0" destOrd="0" presId="urn:microsoft.com/office/officeart/2016/7/layout/VerticalDownArrowProcess"/>
    <dgm:cxn modelId="{9448C48C-44DF-458C-A843-DA240A7E6360}" type="presOf" srcId="{B90DF0BD-B972-4FE0-820F-6A3D4EDB62E2}" destId="{16957487-32A3-486E-9B97-40C1732333A8}" srcOrd="0" destOrd="0" presId="urn:microsoft.com/office/officeart/2016/7/layout/VerticalDownArrowProcess"/>
    <dgm:cxn modelId="{4F70A592-504B-49CB-883F-4E9039BA91FC}" srcId="{321E63D7-12D0-4312-877B-81A256A3D58C}" destId="{16062FF6-72F8-4E99-AF96-6E029935CDFB}" srcOrd="0" destOrd="0" parTransId="{522B2AB4-0ADE-4369-B09E-744CAF5CB09B}" sibTransId="{25FDFA14-256F-496A-B191-8C696B5E7070}"/>
    <dgm:cxn modelId="{6E88A396-1496-4219-93F7-114E20C2326F}" type="presOf" srcId="{E87097E1-9E20-4A00-BD17-F30C8C967783}" destId="{B9E22EBF-A5E1-4BAE-B52B-EC95B2BD24CC}" srcOrd="0" destOrd="0" presId="urn:microsoft.com/office/officeart/2016/7/layout/VerticalDownArrowProcess"/>
    <dgm:cxn modelId="{FA22F09F-552E-451F-8BBD-15FA8EC4E4CD}" srcId="{16062FF6-72F8-4E99-AF96-6E029935CDFB}" destId="{D76BA75B-CAAF-4B1A-9179-127FF3BF20CE}" srcOrd="0" destOrd="0" parTransId="{109BF99A-9291-4247-9698-DE1F151928A6}" sibTransId="{021FD115-542A-45C0-A24C-036402A7F3CB}"/>
    <dgm:cxn modelId="{FB20CEA1-D0C9-45AB-BFB4-B43968213012}" srcId="{321E63D7-12D0-4312-877B-81A256A3D58C}" destId="{C0024B8E-729E-4605-A17D-FE96A1609D1D}" srcOrd="2" destOrd="0" parTransId="{383C5B1E-8C27-4D89-BFB9-DC848D92E2BD}" sibTransId="{3298E408-1102-4E09-ADEB-285FE4B676F1}"/>
    <dgm:cxn modelId="{49EC81BD-5397-46EF-8613-7F608D4F36A4}" type="presOf" srcId="{16062FF6-72F8-4E99-AF96-6E029935CDFB}" destId="{22E5FFC2-A55C-4BA2-8BF1-E77FDC5264F1}" srcOrd="0" destOrd="0" presId="urn:microsoft.com/office/officeart/2016/7/layout/VerticalDownArrowProcess"/>
    <dgm:cxn modelId="{38DAFCCB-4356-4B11-803B-63730387584E}" srcId="{E87097E1-9E20-4A00-BD17-F30C8C967783}" destId="{35C99D55-7E66-4D06-AD56-66CEBA25A316}" srcOrd="0" destOrd="0" parTransId="{8BD5E9EE-A29B-436F-B167-2065A0A975E8}" sibTransId="{48E8D280-405C-40FB-B52B-D1E13C82A13B}"/>
    <dgm:cxn modelId="{BBCCE7E7-DF53-4B46-8081-8227034E31D7}" type="presOf" srcId="{0D4ADB28-ACD5-4B3B-B1F4-9C4ED65F60AC}" destId="{7C2AE819-06ED-4D1F-AD2A-D0CA68EEC3A1}" srcOrd="1" destOrd="0" presId="urn:microsoft.com/office/officeart/2016/7/layout/VerticalDownArrowProcess"/>
    <dgm:cxn modelId="{F74D80F0-59FD-4C83-AAA3-6B4F73E7E2BE}" srcId="{321E63D7-12D0-4312-877B-81A256A3D58C}" destId="{0D4ADB28-ACD5-4B3B-B1F4-9C4ED65F60AC}" srcOrd="1" destOrd="0" parTransId="{08447015-0A25-4887-B910-F83915C2F3F9}" sibTransId="{2605B32B-4898-4322-817C-9C81D940CD35}"/>
    <dgm:cxn modelId="{055AEDFB-12BC-4AC2-A4D1-98565137A1A4}" type="presOf" srcId="{C0024B8E-729E-4605-A17D-FE96A1609D1D}" destId="{95C9CB34-CE7E-492F-8920-F37F8760CB1F}" srcOrd="1" destOrd="0" presId="urn:microsoft.com/office/officeart/2016/7/layout/VerticalDownArrowProcess"/>
    <dgm:cxn modelId="{0300B560-97A9-45E4-904D-8BA841DB1E82}" type="presParOf" srcId="{E61C6B1C-F6A8-4D81-9F14-8F9997A315A5}" destId="{50239773-FCAE-44E9-8008-BC95FBC3B189}" srcOrd="0" destOrd="0" presId="urn:microsoft.com/office/officeart/2016/7/layout/VerticalDownArrowProcess"/>
    <dgm:cxn modelId="{7E66C6A2-E8B3-4ECD-BD52-59569B706444}" type="presParOf" srcId="{50239773-FCAE-44E9-8008-BC95FBC3B189}" destId="{B9E22EBF-A5E1-4BAE-B52B-EC95B2BD24CC}" srcOrd="0" destOrd="0" presId="urn:microsoft.com/office/officeart/2016/7/layout/VerticalDownArrowProcess"/>
    <dgm:cxn modelId="{5D9A877A-8540-4480-AD27-E88126B04183}" type="presParOf" srcId="{50239773-FCAE-44E9-8008-BC95FBC3B189}" destId="{4E5BA114-284F-4A97-9CCF-6BE1979B4D78}" srcOrd="1" destOrd="0" presId="urn:microsoft.com/office/officeart/2016/7/layout/VerticalDownArrowProcess"/>
    <dgm:cxn modelId="{DD922AF1-133C-4753-A04E-CF134F22C0FD}" type="presParOf" srcId="{E61C6B1C-F6A8-4D81-9F14-8F9997A315A5}" destId="{0C9D5D18-F2DB-4B90-BCBB-AE1D7CC9C2D2}" srcOrd="1" destOrd="0" presId="urn:microsoft.com/office/officeart/2016/7/layout/VerticalDownArrowProcess"/>
    <dgm:cxn modelId="{BB181AE7-4980-40E1-90BB-C4DAD319DA60}" type="presParOf" srcId="{E61C6B1C-F6A8-4D81-9F14-8F9997A315A5}" destId="{6F6ED5C3-891B-46FE-AA6F-1C8BB70833D9}" srcOrd="2" destOrd="0" presId="urn:microsoft.com/office/officeart/2016/7/layout/VerticalDownArrowProcess"/>
    <dgm:cxn modelId="{C8B4786B-56AF-4919-A502-881EF231606E}" type="presParOf" srcId="{6F6ED5C3-891B-46FE-AA6F-1C8BB70833D9}" destId="{ABCDFE09-7CDB-4778-B3BB-BDD901D6CCEE}" srcOrd="0" destOrd="0" presId="urn:microsoft.com/office/officeart/2016/7/layout/VerticalDownArrowProcess"/>
    <dgm:cxn modelId="{74307EBE-417D-4238-B837-542E9562F449}" type="presParOf" srcId="{6F6ED5C3-891B-46FE-AA6F-1C8BB70833D9}" destId="{95C9CB34-CE7E-492F-8920-F37F8760CB1F}" srcOrd="1" destOrd="0" presId="urn:microsoft.com/office/officeart/2016/7/layout/VerticalDownArrowProcess"/>
    <dgm:cxn modelId="{A5AF5BF9-54D7-4666-B1D4-EC269894DAE0}" type="presParOf" srcId="{6F6ED5C3-891B-46FE-AA6F-1C8BB70833D9}" destId="{B8CCC4D1-FC29-45B5-9301-A1C957F28ACA}" srcOrd="2" destOrd="0" presId="urn:microsoft.com/office/officeart/2016/7/layout/VerticalDownArrowProcess"/>
    <dgm:cxn modelId="{3D6BEE92-ADCA-4041-B1BB-DFEA6C4B742A}" type="presParOf" srcId="{E61C6B1C-F6A8-4D81-9F14-8F9997A315A5}" destId="{54CB900A-AC51-4682-B1E1-F39FE3C1822B}" srcOrd="3" destOrd="0" presId="urn:microsoft.com/office/officeart/2016/7/layout/VerticalDownArrowProcess"/>
    <dgm:cxn modelId="{74CBB58E-60F4-4B0D-96F1-431E60A1908C}" type="presParOf" srcId="{E61C6B1C-F6A8-4D81-9F14-8F9997A315A5}" destId="{D5200B0C-3AF2-41AC-900C-033023B2AA62}" srcOrd="4" destOrd="0" presId="urn:microsoft.com/office/officeart/2016/7/layout/VerticalDownArrowProcess"/>
    <dgm:cxn modelId="{7DB97F28-E02E-49F4-9155-CDD06B044EAA}" type="presParOf" srcId="{D5200B0C-3AF2-41AC-900C-033023B2AA62}" destId="{C64F7DF0-43CB-45B1-AA51-994087CC75CF}" srcOrd="0" destOrd="0" presId="urn:microsoft.com/office/officeart/2016/7/layout/VerticalDownArrowProcess"/>
    <dgm:cxn modelId="{D09D1152-5F77-4593-ABD5-CD4210F5577D}" type="presParOf" srcId="{D5200B0C-3AF2-41AC-900C-033023B2AA62}" destId="{7C2AE819-06ED-4D1F-AD2A-D0CA68EEC3A1}" srcOrd="1" destOrd="0" presId="urn:microsoft.com/office/officeart/2016/7/layout/VerticalDownArrowProcess"/>
    <dgm:cxn modelId="{9DFCEB5D-D49A-4807-913D-BA94C58FC44E}" type="presParOf" srcId="{D5200B0C-3AF2-41AC-900C-033023B2AA62}" destId="{16957487-32A3-486E-9B97-40C1732333A8}" srcOrd="2" destOrd="0" presId="urn:microsoft.com/office/officeart/2016/7/layout/VerticalDownArrowProcess"/>
    <dgm:cxn modelId="{98DF4CE6-6DCB-4AEC-A308-3F262675777F}" type="presParOf" srcId="{E61C6B1C-F6A8-4D81-9F14-8F9997A315A5}" destId="{12151ED2-FE2E-49B8-BF9E-3767FFA7B1AA}" srcOrd="5" destOrd="0" presId="urn:microsoft.com/office/officeart/2016/7/layout/VerticalDownArrowProcess"/>
    <dgm:cxn modelId="{3AB817A3-8C5A-48A4-94FF-C5BE58D71F3C}" type="presParOf" srcId="{E61C6B1C-F6A8-4D81-9F14-8F9997A315A5}" destId="{B2DBFBD8-6358-4D7F-AB77-58BCF0D36F97}" srcOrd="6" destOrd="0" presId="urn:microsoft.com/office/officeart/2016/7/layout/VerticalDownArrowProcess"/>
    <dgm:cxn modelId="{4BB401A1-D469-43AC-92D2-0DF2EDE4F29A}" type="presParOf" srcId="{B2DBFBD8-6358-4D7F-AB77-58BCF0D36F97}" destId="{22E5FFC2-A55C-4BA2-8BF1-E77FDC5264F1}" srcOrd="0" destOrd="0" presId="urn:microsoft.com/office/officeart/2016/7/layout/VerticalDownArrowProcess"/>
    <dgm:cxn modelId="{5D69A8DC-CDA3-4963-BCA3-EA688A356CDB}" type="presParOf" srcId="{B2DBFBD8-6358-4D7F-AB77-58BCF0D36F97}" destId="{20C0B354-BA5B-45B2-A2AE-7E68ED1F941F}" srcOrd="1" destOrd="0" presId="urn:microsoft.com/office/officeart/2016/7/layout/VerticalDownArrowProcess"/>
    <dgm:cxn modelId="{1F2D7083-0B14-44F5-83A5-7C3849828865}" type="presParOf" srcId="{B2DBFBD8-6358-4D7F-AB77-58BCF0D36F97}" destId="{BE8DB82A-E737-41E2-9893-41AE3C2409C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99A9A6-D12B-49D7-A046-B316D7C98A1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7A0F255-89BD-4567-8A48-24C692BEC883}">
      <dgm:prSet/>
      <dgm:spPr/>
      <dgm:t>
        <a:bodyPr/>
        <a:lstStyle/>
        <a:p>
          <a:r>
            <a:rPr lang="en-US"/>
            <a:t>Current State </a:t>
          </a:r>
        </a:p>
      </dgm:t>
    </dgm:pt>
    <dgm:pt modelId="{3AACB2AF-7A79-40D0-A78B-80D750FE1CD0}" type="parTrans" cxnId="{0659330A-61B2-479A-AD90-836375098C54}">
      <dgm:prSet/>
      <dgm:spPr/>
      <dgm:t>
        <a:bodyPr/>
        <a:lstStyle/>
        <a:p>
          <a:endParaRPr lang="en-US"/>
        </a:p>
      </dgm:t>
    </dgm:pt>
    <dgm:pt modelId="{CC171530-E67C-4BB6-9E3F-1D7B6DD24461}" type="sibTrans" cxnId="{0659330A-61B2-479A-AD90-836375098C54}">
      <dgm:prSet/>
      <dgm:spPr/>
      <dgm:t>
        <a:bodyPr/>
        <a:lstStyle/>
        <a:p>
          <a:endParaRPr lang="en-US"/>
        </a:p>
      </dgm:t>
    </dgm:pt>
    <dgm:pt modelId="{A5ED08EC-AE9A-42A2-AE83-4F125B78082B}">
      <dgm:prSet/>
      <dgm:spPr/>
      <dgm:t>
        <a:bodyPr/>
        <a:lstStyle/>
        <a:p>
          <a:r>
            <a:rPr lang="en-US"/>
            <a:t> Kansas City Data is incompatible with MSQL warehouse</a:t>
          </a:r>
        </a:p>
      </dgm:t>
    </dgm:pt>
    <dgm:pt modelId="{E60C2F37-EC4F-4BDE-A838-007343350A0F}" type="parTrans" cxnId="{3C1FA489-D72F-458F-858C-3BEA2AE220FB}">
      <dgm:prSet/>
      <dgm:spPr/>
      <dgm:t>
        <a:bodyPr/>
        <a:lstStyle/>
        <a:p>
          <a:endParaRPr lang="en-US"/>
        </a:p>
      </dgm:t>
    </dgm:pt>
    <dgm:pt modelId="{87FD6BA4-772B-4635-927F-CFB02EC5A9E1}" type="sibTrans" cxnId="{3C1FA489-D72F-458F-858C-3BEA2AE220FB}">
      <dgm:prSet/>
      <dgm:spPr/>
      <dgm:t>
        <a:bodyPr/>
        <a:lstStyle/>
        <a:p>
          <a:endParaRPr lang="en-US"/>
        </a:p>
      </dgm:t>
    </dgm:pt>
    <dgm:pt modelId="{04E8E09E-B41B-4532-A63C-AEF8C6E6F1EF}">
      <dgm:prSet/>
      <dgm:spPr/>
      <dgm:t>
        <a:bodyPr/>
        <a:lstStyle/>
        <a:p>
          <a:r>
            <a:rPr lang="en-US"/>
            <a:t>Data in Excel contains null and error values</a:t>
          </a:r>
        </a:p>
      </dgm:t>
    </dgm:pt>
    <dgm:pt modelId="{D6EB664B-FE07-495A-9983-C4858D9134FE}" type="parTrans" cxnId="{C80C14DF-74D1-4A97-A44B-5B236FE6287C}">
      <dgm:prSet/>
      <dgm:spPr/>
      <dgm:t>
        <a:bodyPr/>
        <a:lstStyle/>
        <a:p>
          <a:endParaRPr lang="en-US"/>
        </a:p>
      </dgm:t>
    </dgm:pt>
    <dgm:pt modelId="{9361786D-9850-4C34-9D1E-B0738AF359FC}" type="sibTrans" cxnId="{C80C14DF-74D1-4A97-A44B-5B236FE6287C}">
      <dgm:prSet/>
      <dgm:spPr/>
      <dgm:t>
        <a:bodyPr/>
        <a:lstStyle/>
        <a:p>
          <a:endParaRPr lang="en-US"/>
        </a:p>
      </dgm:t>
    </dgm:pt>
    <dgm:pt modelId="{96F966CA-80D1-41A4-AA21-981A35F7A53E}">
      <dgm:prSet/>
      <dgm:spPr/>
      <dgm:t>
        <a:bodyPr/>
        <a:lstStyle/>
        <a:p>
          <a:r>
            <a:rPr lang="en-US"/>
            <a:t>Data stored in Excel spreadsheet</a:t>
          </a:r>
        </a:p>
      </dgm:t>
    </dgm:pt>
    <dgm:pt modelId="{F243BCB1-DCE3-49BE-82E9-634463D3F989}" type="parTrans" cxnId="{7DFC2D43-9B83-45EF-804F-41C127F6D117}">
      <dgm:prSet/>
      <dgm:spPr/>
      <dgm:t>
        <a:bodyPr/>
        <a:lstStyle/>
        <a:p>
          <a:endParaRPr lang="en-US"/>
        </a:p>
      </dgm:t>
    </dgm:pt>
    <dgm:pt modelId="{4D06BB1F-4061-471A-B059-F1B91BD1BF00}" type="sibTrans" cxnId="{7DFC2D43-9B83-45EF-804F-41C127F6D117}">
      <dgm:prSet/>
      <dgm:spPr/>
      <dgm:t>
        <a:bodyPr/>
        <a:lstStyle/>
        <a:p>
          <a:endParaRPr lang="en-US"/>
        </a:p>
      </dgm:t>
    </dgm:pt>
    <dgm:pt modelId="{A2E8EC2C-7DA9-43CE-8B40-7F5CC9B33935}">
      <dgm:prSet/>
      <dgm:spPr/>
      <dgm:t>
        <a:bodyPr/>
        <a:lstStyle/>
        <a:p>
          <a:r>
            <a:rPr lang="en-US"/>
            <a:t>Kansas City Data is in scientific format in the AS400 database</a:t>
          </a:r>
        </a:p>
      </dgm:t>
    </dgm:pt>
    <dgm:pt modelId="{20810C04-2AFE-42D5-A1CA-0B2321A1564E}" type="parTrans" cxnId="{E6DA2FE5-07E0-49B1-BE1A-73115EF2394A}">
      <dgm:prSet/>
      <dgm:spPr/>
      <dgm:t>
        <a:bodyPr/>
        <a:lstStyle/>
        <a:p>
          <a:endParaRPr lang="en-US"/>
        </a:p>
      </dgm:t>
    </dgm:pt>
    <dgm:pt modelId="{DB80101C-9C41-40D9-9EC8-543093474AB7}" type="sibTrans" cxnId="{E6DA2FE5-07E0-49B1-BE1A-73115EF2394A}">
      <dgm:prSet/>
      <dgm:spPr/>
      <dgm:t>
        <a:bodyPr/>
        <a:lstStyle/>
        <a:p>
          <a:endParaRPr lang="en-US"/>
        </a:p>
      </dgm:t>
    </dgm:pt>
    <dgm:pt modelId="{B56367C1-465E-4D3A-8B6C-F9FAACAD44D2}">
      <dgm:prSet/>
      <dgm:spPr/>
      <dgm:t>
        <a:bodyPr/>
        <a:lstStyle/>
        <a:p>
          <a:r>
            <a:rPr lang="en-US"/>
            <a:t>Gap Analysis</a:t>
          </a:r>
        </a:p>
      </dgm:t>
    </dgm:pt>
    <dgm:pt modelId="{ED6D24FB-41D8-4A07-84B7-73D4A8B625C8}" type="parTrans" cxnId="{A472EE31-5834-4B44-8E86-4948F184C28E}">
      <dgm:prSet/>
      <dgm:spPr/>
      <dgm:t>
        <a:bodyPr/>
        <a:lstStyle/>
        <a:p>
          <a:endParaRPr lang="en-US"/>
        </a:p>
      </dgm:t>
    </dgm:pt>
    <dgm:pt modelId="{2D6EF19C-CA39-45AC-82CB-B9BC92D6D431}" type="sibTrans" cxnId="{A472EE31-5834-4B44-8E86-4948F184C28E}">
      <dgm:prSet/>
      <dgm:spPr/>
      <dgm:t>
        <a:bodyPr/>
        <a:lstStyle/>
        <a:p>
          <a:endParaRPr lang="en-US"/>
        </a:p>
      </dgm:t>
    </dgm:pt>
    <dgm:pt modelId="{66E7ACB3-34B3-401E-92A0-0B641661DF5E}">
      <dgm:prSet/>
      <dgm:spPr/>
      <dgm:t>
        <a:bodyPr/>
        <a:lstStyle/>
        <a:p>
          <a:r>
            <a:rPr lang="en-US"/>
            <a:t>Extract data</a:t>
          </a:r>
        </a:p>
      </dgm:t>
    </dgm:pt>
    <dgm:pt modelId="{EE949BD9-39B3-4B26-A562-7E214ACD5C7B}" type="parTrans" cxnId="{6ACE01D2-F2A0-4029-A9FD-2C4BDBD9B1AA}">
      <dgm:prSet/>
      <dgm:spPr/>
      <dgm:t>
        <a:bodyPr/>
        <a:lstStyle/>
        <a:p>
          <a:endParaRPr lang="en-US"/>
        </a:p>
      </dgm:t>
    </dgm:pt>
    <dgm:pt modelId="{13E81AF1-38E8-4F39-AFEA-9A081093388E}" type="sibTrans" cxnId="{6ACE01D2-F2A0-4029-A9FD-2C4BDBD9B1AA}">
      <dgm:prSet/>
      <dgm:spPr/>
      <dgm:t>
        <a:bodyPr/>
        <a:lstStyle/>
        <a:p>
          <a:endParaRPr lang="en-US"/>
        </a:p>
      </dgm:t>
    </dgm:pt>
    <dgm:pt modelId="{3795C601-C6DD-4BB6-892F-C69A4B6A8C4F}">
      <dgm:prSet/>
      <dgm:spPr/>
      <dgm:t>
        <a:bodyPr/>
        <a:lstStyle/>
        <a:p>
          <a:r>
            <a:rPr lang="en-US"/>
            <a:t> Format data</a:t>
          </a:r>
        </a:p>
      </dgm:t>
    </dgm:pt>
    <dgm:pt modelId="{1F128484-7CB2-47DF-B8A2-496E3219BA54}" type="parTrans" cxnId="{70AF3607-6EB7-4E0A-931C-0DBD510C147A}">
      <dgm:prSet/>
      <dgm:spPr/>
      <dgm:t>
        <a:bodyPr/>
        <a:lstStyle/>
        <a:p>
          <a:endParaRPr lang="en-US"/>
        </a:p>
      </dgm:t>
    </dgm:pt>
    <dgm:pt modelId="{00B6E6C9-D6CE-4DFC-9520-EA07AED87E7A}" type="sibTrans" cxnId="{70AF3607-6EB7-4E0A-931C-0DBD510C147A}">
      <dgm:prSet/>
      <dgm:spPr/>
      <dgm:t>
        <a:bodyPr/>
        <a:lstStyle/>
        <a:p>
          <a:endParaRPr lang="en-US"/>
        </a:p>
      </dgm:t>
    </dgm:pt>
    <dgm:pt modelId="{45C3D038-A2B7-4672-B2CF-D4FC8761BDC6}">
      <dgm:prSet/>
      <dgm:spPr/>
      <dgm:t>
        <a:bodyPr/>
        <a:lstStyle/>
        <a:p>
          <a:r>
            <a:rPr lang="en-US" dirty="0"/>
            <a:t> Process data</a:t>
          </a:r>
        </a:p>
      </dgm:t>
    </dgm:pt>
    <dgm:pt modelId="{474DF060-DA40-482C-AC92-81BAC74CEBFB}" type="parTrans" cxnId="{0D077010-EEE9-4954-BE09-A50AB5EDD608}">
      <dgm:prSet/>
      <dgm:spPr/>
      <dgm:t>
        <a:bodyPr/>
        <a:lstStyle/>
        <a:p>
          <a:endParaRPr lang="en-US"/>
        </a:p>
      </dgm:t>
    </dgm:pt>
    <dgm:pt modelId="{88A7977E-1501-41FA-8933-3F6F2FF8A0EF}" type="sibTrans" cxnId="{0D077010-EEE9-4954-BE09-A50AB5EDD608}">
      <dgm:prSet/>
      <dgm:spPr/>
      <dgm:t>
        <a:bodyPr/>
        <a:lstStyle/>
        <a:p>
          <a:endParaRPr lang="en-US"/>
        </a:p>
      </dgm:t>
    </dgm:pt>
    <dgm:pt modelId="{C1B547EA-2799-4E99-8F76-01E14DD20543}">
      <dgm:prSet/>
      <dgm:spPr/>
      <dgm:t>
        <a:bodyPr/>
        <a:lstStyle/>
        <a:p>
          <a:r>
            <a:rPr lang="en-US"/>
            <a:t>Create process</a:t>
          </a:r>
        </a:p>
      </dgm:t>
    </dgm:pt>
    <dgm:pt modelId="{57B24741-B207-4A38-868F-D7C75F79CD13}" type="parTrans" cxnId="{F3470059-7119-4D53-9430-C30FB6A4979A}">
      <dgm:prSet/>
      <dgm:spPr/>
      <dgm:t>
        <a:bodyPr/>
        <a:lstStyle/>
        <a:p>
          <a:endParaRPr lang="en-US"/>
        </a:p>
      </dgm:t>
    </dgm:pt>
    <dgm:pt modelId="{1B3BB8E9-6CE8-4C21-8274-33432A98727F}" type="sibTrans" cxnId="{F3470059-7119-4D53-9430-C30FB6A4979A}">
      <dgm:prSet/>
      <dgm:spPr/>
      <dgm:t>
        <a:bodyPr/>
        <a:lstStyle/>
        <a:p>
          <a:endParaRPr lang="en-US"/>
        </a:p>
      </dgm:t>
    </dgm:pt>
    <dgm:pt modelId="{78AEA949-01E0-42DC-B03E-08448EBE70A6}">
      <dgm:prSet/>
      <dgm:spPr/>
      <dgm:t>
        <a:bodyPr/>
        <a:lstStyle/>
        <a:p>
          <a:r>
            <a:rPr lang="en-US"/>
            <a:t>Desired State</a:t>
          </a:r>
        </a:p>
      </dgm:t>
    </dgm:pt>
    <dgm:pt modelId="{34B616B6-C1D8-48D7-9305-0634C0C53A18}" type="parTrans" cxnId="{9C38595B-44E8-4643-A762-BDD90156BEC8}">
      <dgm:prSet/>
      <dgm:spPr/>
      <dgm:t>
        <a:bodyPr/>
        <a:lstStyle/>
        <a:p>
          <a:endParaRPr lang="en-US"/>
        </a:p>
      </dgm:t>
    </dgm:pt>
    <dgm:pt modelId="{BA09E813-B56B-45F8-86D2-DA4CF73A81AF}" type="sibTrans" cxnId="{9C38595B-44E8-4643-A762-BDD90156BEC8}">
      <dgm:prSet/>
      <dgm:spPr/>
      <dgm:t>
        <a:bodyPr/>
        <a:lstStyle/>
        <a:p>
          <a:endParaRPr lang="en-US"/>
        </a:p>
      </dgm:t>
    </dgm:pt>
    <dgm:pt modelId="{6A0CFAA4-4DE5-445B-8645-CAC4E91DAA57}">
      <dgm:prSet/>
      <dgm:spPr/>
      <dgm:t>
        <a:bodyPr/>
        <a:lstStyle/>
        <a:p>
          <a:r>
            <a:rPr lang="en-US"/>
            <a:t>Extract data to spreadsheet</a:t>
          </a:r>
        </a:p>
      </dgm:t>
    </dgm:pt>
    <dgm:pt modelId="{6A72090B-A22E-4A1D-88E9-F3889D9FED00}" type="parTrans" cxnId="{9E40A4E6-B1A3-4C64-8A63-E05BFF81F59E}">
      <dgm:prSet/>
      <dgm:spPr/>
      <dgm:t>
        <a:bodyPr/>
        <a:lstStyle/>
        <a:p>
          <a:endParaRPr lang="en-US"/>
        </a:p>
      </dgm:t>
    </dgm:pt>
    <dgm:pt modelId="{DE127A5B-99B9-4581-9786-27B91E9143B7}" type="sibTrans" cxnId="{9E40A4E6-B1A3-4C64-8A63-E05BFF81F59E}">
      <dgm:prSet/>
      <dgm:spPr/>
      <dgm:t>
        <a:bodyPr/>
        <a:lstStyle/>
        <a:p>
          <a:endParaRPr lang="en-US"/>
        </a:p>
      </dgm:t>
    </dgm:pt>
    <dgm:pt modelId="{15E82C4B-7911-4ACA-942E-83E9F02EAC99}">
      <dgm:prSet/>
      <dgm:spPr/>
      <dgm:t>
        <a:bodyPr/>
        <a:lstStyle/>
        <a:p>
          <a:r>
            <a:rPr lang="en-US"/>
            <a:t>Ensure data is free from errors and null values</a:t>
          </a:r>
        </a:p>
      </dgm:t>
    </dgm:pt>
    <dgm:pt modelId="{B2AE7C67-A219-4E85-95B2-111992543008}" type="parTrans" cxnId="{FE7B6A49-D9A5-4F24-A624-FD594295A9F3}">
      <dgm:prSet/>
      <dgm:spPr/>
      <dgm:t>
        <a:bodyPr/>
        <a:lstStyle/>
        <a:p>
          <a:endParaRPr lang="en-US"/>
        </a:p>
      </dgm:t>
    </dgm:pt>
    <dgm:pt modelId="{ED7D5A8F-F9AE-4711-B817-F65E897614A1}" type="sibTrans" cxnId="{FE7B6A49-D9A5-4F24-A624-FD594295A9F3}">
      <dgm:prSet/>
      <dgm:spPr/>
      <dgm:t>
        <a:bodyPr/>
        <a:lstStyle/>
        <a:p>
          <a:endParaRPr lang="en-US"/>
        </a:p>
      </dgm:t>
    </dgm:pt>
    <dgm:pt modelId="{FE0C5301-9CE7-43FC-ACC4-810F9CFDC2DE}">
      <dgm:prSet/>
      <dgm:spPr/>
      <dgm:t>
        <a:bodyPr/>
        <a:lstStyle/>
        <a:p>
          <a:r>
            <a:rPr lang="en-US"/>
            <a:t>Move data to MSQL warehouse</a:t>
          </a:r>
        </a:p>
      </dgm:t>
    </dgm:pt>
    <dgm:pt modelId="{227275CD-D06C-48B8-A2C2-997E5E24E01E}" type="parTrans" cxnId="{80577E3F-A2A3-4CF8-8FC3-AD0D4817E3EB}">
      <dgm:prSet/>
      <dgm:spPr/>
      <dgm:t>
        <a:bodyPr/>
        <a:lstStyle/>
        <a:p>
          <a:endParaRPr lang="en-US"/>
        </a:p>
      </dgm:t>
    </dgm:pt>
    <dgm:pt modelId="{37E0342C-1313-474A-868F-6AF0F2336F8C}" type="sibTrans" cxnId="{80577E3F-A2A3-4CF8-8FC3-AD0D4817E3EB}">
      <dgm:prSet/>
      <dgm:spPr/>
      <dgm:t>
        <a:bodyPr/>
        <a:lstStyle/>
        <a:p>
          <a:endParaRPr lang="en-US"/>
        </a:p>
      </dgm:t>
    </dgm:pt>
    <dgm:pt modelId="{833CB2FF-5702-4564-8F09-D821B381226D}">
      <dgm:prSet/>
      <dgm:spPr/>
      <dgm:t>
        <a:bodyPr/>
        <a:lstStyle/>
        <a:p>
          <a:r>
            <a:rPr lang="en-US"/>
            <a:t>Load future Kansas City Data into MSQL warehouse.</a:t>
          </a:r>
          <a:endParaRPr lang="en-US" dirty="0"/>
        </a:p>
      </dgm:t>
    </dgm:pt>
    <dgm:pt modelId="{60A826ED-8609-4AE8-9EC8-92454DFCCDB4}" type="parTrans" cxnId="{7A4FBB88-2142-4C13-9D73-AEFD6C993902}">
      <dgm:prSet/>
      <dgm:spPr/>
      <dgm:t>
        <a:bodyPr/>
        <a:lstStyle/>
        <a:p>
          <a:endParaRPr lang="en-US"/>
        </a:p>
      </dgm:t>
    </dgm:pt>
    <dgm:pt modelId="{56F3E352-71CF-4CF0-80D9-850AFBA605A2}" type="sibTrans" cxnId="{7A4FBB88-2142-4C13-9D73-AEFD6C993902}">
      <dgm:prSet/>
      <dgm:spPr/>
      <dgm:t>
        <a:bodyPr/>
        <a:lstStyle/>
        <a:p>
          <a:endParaRPr lang="en-US"/>
        </a:p>
      </dgm:t>
    </dgm:pt>
    <dgm:pt modelId="{509C7721-FEC8-4BB9-93F4-0A50565572F5}" type="pres">
      <dgm:prSet presAssocID="{B399A9A6-D12B-49D7-A046-B316D7C98A13}" presName="Name0" presStyleCnt="0">
        <dgm:presLayoutVars>
          <dgm:dir/>
          <dgm:resizeHandles val="exact"/>
        </dgm:presLayoutVars>
      </dgm:prSet>
      <dgm:spPr/>
    </dgm:pt>
    <dgm:pt modelId="{96A46227-F55F-47B3-8149-8B3EAB0929EE}" type="pres">
      <dgm:prSet presAssocID="{27A0F255-89BD-4567-8A48-24C692BEC883}" presName="node" presStyleLbl="node1" presStyleIdx="0" presStyleCnt="15">
        <dgm:presLayoutVars>
          <dgm:bulletEnabled val="1"/>
        </dgm:presLayoutVars>
      </dgm:prSet>
      <dgm:spPr/>
    </dgm:pt>
    <dgm:pt modelId="{10E7B161-F784-4A58-B747-64F903324E1C}" type="pres">
      <dgm:prSet presAssocID="{CC171530-E67C-4BB6-9E3F-1D7B6DD24461}" presName="sibTrans" presStyleLbl="sibTrans1D1" presStyleIdx="0" presStyleCnt="14"/>
      <dgm:spPr/>
    </dgm:pt>
    <dgm:pt modelId="{50A6FFB9-C771-4A05-954F-57626B33EDBF}" type="pres">
      <dgm:prSet presAssocID="{CC171530-E67C-4BB6-9E3F-1D7B6DD24461}" presName="connectorText" presStyleLbl="sibTrans1D1" presStyleIdx="0" presStyleCnt="14"/>
      <dgm:spPr/>
    </dgm:pt>
    <dgm:pt modelId="{D6A0C1FC-B93D-4054-8793-17629CB5168F}" type="pres">
      <dgm:prSet presAssocID="{A5ED08EC-AE9A-42A2-AE83-4F125B78082B}" presName="node" presStyleLbl="node1" presStyleIdx="1" presStyleCnt="15">
        <dgm:presLayoutVars>
          <dgm:bulletEnabled val="1"/>
        </dgm:presLayoutVars>
      </dgm:prSet>
      <dgm:spPr/>
    </dgm:pt>
    <dgm:pt modelId="{C11FD464-15C1-4664-8F8D-6FB7FE784385}" type="pres">
      <dgm:prSet presAssocID="{87FD6BA4-772B-4635-927F-CFB02EC5A9E1}" presName="sibTrans" presStyleLbl="sibTrans1D1" presStyleIdx="1" presStyleCnt="14"/>
      <dgm:spPr/>
    </dgm:pt>
    <dgm:pt modelId="{BE22D4AA-D65C-4CAD-AE0C-CC49021567E5}" type="pres">
      <dgm:prSet presAssocID="{87FD6BA4-772B-4635-927F-CFB02EC5A9E1}" presName="connectorText" presStyleLbl="sibTrans1D1" presStyleIdx="1" presStyleCnt="14"/>
      <dgm:spPr/>
    </dgm:pt>
    <dgm:pt modelId="{74B0B7BE-6E13-4934-BB9B-72A423818920}" type="pres">
      <dgm:prSet presAssocID="{04E8E09E-B41B-4532-A63C-AEF8C6E6F1EF}" presName="node" presStyleLbl="node1" presStyleIdx="2" presStyleCnt="15">
        <dgm:presLayoutVars>
          <dgm:bulletEnabled val="1"/>
        </dgm:presLayoutVars>
      </dgm:prSet>
      <dgm:spPr/>
    </dgm:pt>
    <dgm:pt modelId="{9550A1DE-762F-490C-B143-A38A4BBD3043}" type="pres">
      <dgm:prSet presAssocID="{9361786D-9850-4C34-9D1E-B0738AF359FC}" presName="sibTrans" presStyleLbl="sibTrans1D1" presStyleIdx="2" presStyleCnt="14"/>
      <dgm:spPr/>
    </dgm:pt>
    <dgm:pt modelId="{B5451A05-ADB1-4FC4-9A40-41F2D19205A9}" type="pres">
      <dgm:prSet presAssocID="{9361786D-9850-4C34-9D1E-B0738AF359FC}" presName="connectorText" presStyleLbl="sibTrans1D1" presStyleIdx="2" presStyleCnt="14"/>
      <dgm:spPr/>
    </dgm:pt>
    <dgm:pt modelId="{28FCA8F9-FD0F-4361-B0E1-A99F2825D6AB}" type="pres">
      <dgm:prSet presAssocID="{96F966CA-80D1-41A4-AA21-981A35F7A53E}" presName="node" presStyleLbl="node1" presStyleIdx="3" presStyleCnt="15">
        <dgm:presLayoutVars>
          <dgm:bulletEnabled val="1"/>
        </dgm:presLayoutVars>
      </dgm:prSet>
      <dgm:spPr/>
    </dgm:pt>
    <dgm:pt modelId="{28F07F97-6033-423C-857E-DB377BAAA55A}" type="pres">
      <dgm:prSet presAssocID="{4D06BB1F-4061-471A-B059-F1B91BD1BF00}" presName="sibTrans" presStyleLbl="sibTrans1D1" presStyleIdx="3" presStyleCnt="14"/>
      <dgm:spPr/>
    </dgm:pt>
    <dgm:pt modelId="{542EDED8-8E78-465F-8FEC-47C0856EF300}" type="pres">
      <dgm:prSet presAssocID="{4D06BB1F-4061-471A-B059-F1B91BD1BF00}" presName="connectorText" presStyleLbl="sibTrans1D1" presStyleIdx="3" presStyleCnt="14"/>
      <dgm:spPr/>
    </dgm:pt>
    <dgm:pt modelId="{2BFD89E6-A066-4456-9658-0E13F307F23F}" type="pres">
      <dgm:prSet presAssocID="{A2E8EC2C-7DA9-43CE-8B40-7F5CC9B33935}" presName="node" presStyleLbl="node1" presStyleIdx="4" presStyleCnt="15">
        <dgm:presLayoutVars>
          <dgm:bulletEnabled val="1"/>
        </dgm:presLayoutVars>
      </dgm:prSet>
      <dgm:spPr/>
    </dgm:pt>
    <dgm:pt modelId="{1004E0D1-EF5C-4678-8D60-EFA66DC882EE}" type="pres">
      <dgm:prSet presAssocID="{DB80101C-9C41-40D9-9EC8-543093474AB7}" presName="sibTrans" presStyleLbl="sibTrans1D1" presStyleIdx="4" presStyleCnt="14"/>
      <dgm:spPr/>
    </dgm:pt>
    <dgm:pt modelId="{CFB9FEAE-3C43-4D67-970C-F63DAE7D7BB8}" type="pres">
      <dgm:prSet presAssocID="{DB80101C-9C41-40D9-9EC8-543093474AB7}" presName="connectorText" presStyleLbl="sibTrans1D1" presStyleIdx="4" presStyleCnt="14"/>
      <dgm:spPr/>
    </dgm:pt>
    <dgm:pt modelId="{B7104820-8E34-4FC0-9D1A-80CF93F8D28A}" type="pres">
      <dgm:prSet presAssocID="{B56367C1-465E-4D3A-8B6C-F9FAACAD44D2}" presName="node" presStyleLbl="node1" presStyleIdx="5" presStyleCnt="15">
        <dgm:presLayoutVars>
          <dgm:bulletEnabled val="1"/>
        </dgm:presLayoutVars>
      </dgm:prSet>
      <dgm:spPr/>
    </dgm:pt>
    <dgm:pt modelId="{BEED106A-B652-4C26-9B03-7519AD35A129}" type="pres">
      <dgm:prSet presAssocID="{2D6EF19C-CA39-45AC-82CB-B9BC92D6D431}" presName="sibTrans" presStyleLbl="sibTrans1D1" presStyleIdx="5" presStyleCnt="14"/>
      <dgm:spPr/>
    </dgm:pt>
    <dgm:pt modelId="{5D64E24D-0795-45DE-8285-6D6CCB1D3B00}" type="pres">
      <dgm:prSet presAssocID="{2D6EF19C-CA39-45AC-82CB-B9BC92D6D431}" presName="connectorText" presStyleLbl="sibTrans1D1" presStyleIdx="5" presStyleCnt="14"/>
      <dgm:spPr/>
    </dgm:pt>
    <dgm:pt modelId="{1DA95DD9-143B-4FCA-934A-B4787B89EE15}" type="pres">
      <dgm:prSet presAssocID="{66E7ACB3-34B3-401E-92A0-0B641661DF5E}" presName="node" presStyleLbl="node1" presStyleIdx="6" presStyleCnt="15">
        <dgm:presLayoutVars>
          <dgm:bulletEnabled val="1"/>
        </dgm:presLayoutVars>
      </dgm:prSet>
      <dgm:spPr>
        <a:prstGeom prst="flowChartDecision">
          <a:avLst/>
        </a:prstGeom>
      </dgm:spPr>
    </dgm:pt>
    <dgm:pt modelId="{25C44141-2FCE-4568-A313-33E125A74FCC}" type="pres">
      <dgm:prSet presAssocID="{13E81AF1-38E8-4F39-AFEA-9A081093388E}" presName="sibTrans" presStyleLbl="sibTrans1D1" presStyleIdx="6" presStyleCnt="14"/>
      <dgm:spPr/>
    </dgm:pt>
    <dgm:pt modelId="{0FFF0B82-D249-47B4-8FB4-0F89CA2B61B2}" type="pres">
      <dgm:prSet presAssocID="{13E81AF1-38E8-4F39-AFEA-9A081093388E}" presName="connectorText" presStyleLbl="sibTrans1D1" presStyleIdx="6" presStyleCnt="14"/>
      <dgm:spPr/>
    </dgm:pt>
    <dgm:pt modelId="{B4F8E201-D442-40D3-83BA-3D0E8D13BF3A}" type="pres">
      <dgm:prSet presAssocID="{3795C601-C6DD-4BB6-892F-C69A4B6A8C4F}" presName="node" presStyleLbl="node1" presStyleIdx="7" presStyleCnt="15">
        <dgm:presLayoutVars>
          <dgm:bulletEnabled val="1"/>
        </dgm:presLayoutVars>
      </dgm:prSet>
      <dgm:spPr>
        <a:prstGeom prst="flowChartDecision">
          <a:avLst/>
        </a:prstGeom>
      </dgm:spPr>
    </dgm:pt>
    <dgm:pt modelId="{DF40BF53-1597-4CD0-9385-CAC5257AB2C9}" type="pres">
      <dgm:prSet presAssocID="{00B6E6C9-D6CE-4DFC-9520-EA07AED87E7A}" presName="sibTrans" presStyleLbl="sibTrans1D1" presStyleIdx="7" presStyleCnt="14"/>
      <dgm:spPr/>
    </dgm:pt>
    <dgm:pt modelId="{CC0FE363-F7FB-4ECE-B703-D6DA81C2B4E1}" type="pres">
      <dgm:prSet presAssocID="{00B6E6C9-D6CE-4DFC-9520-EA07AED87E7A}" presName="connectorText" presStyleLbl="sibTrans1D1" presStyleIdx="7" presStyleCnt="14"/>
      <dgm:spPr/>
    </dgm:pt>
    <dgm:pt modelId="{22CFC494-5164-4E3B-8B62-E92E6BD4430A}" type="pres">
      <dgm:prSet presAssocID="{45C3D038-A2B7-4672-B2CF-D4FC8761BDC6}" presName="node" presStyleLbl="node1" presStyleIdx="8" presStyleCnt="15">
        <dgm:presLayoutVars>
          <dgm:bulletEnabled val="1"/>
        </dgm:presLayoutVars>
      </dgm:prSet>
      <dgm:spPr>
        <a:prstGeom prst="flowChartDecision">
          <a:avLst/>
        </a:prstGeom>
      </dgm:spPr>
    </dgm:pt>
    <dgm:pt modelId="{04A68246-59FA-4E31-8633-4A75B8C459AF}" type="pres">
      <dgm:prSet presAssocID="{88A7977E-1501-41FA-8933-3F6F2FF8A0EF}" presName="sibTrans" presStyleLbl="sibTrans1D1" presStyleIdx="8" presStyleCnt="14"/>
      <dgm:spPr/>
    </dgm:pt>
    <dgm:pt modelId="{DF6FD569-7AEF-4B39-8FA3-63FE50D33F57}" type="pres">
      <dgm:prSet presAssocID="{88A7977E-1501-41FA-8933-3F6F2FF8A0EF}" presName="connectorText" presStyleLbl="sibTrans1D1" presStyleIdx="8" presStyleCnt="14"/>
      <dgm:spPr/>
    </dgm:pt>
    <dgm:pt modelId="{465544D0-0AB6-4FD9-B0A9-E7F6B8DCE502}" type="pres">
      <dgm:prSet presAssocID="{C1B547EA-2799-4E99-8F76-01E14DD20543}" presName="node" presStyleLbl="node1" presStyleIdx="9" presStyleCnt="15">
        <dgm:presLayoutVars>
          <dgm:bulletEnabled val="1"/>
        </dgm:presLayoutVars>
      </dgm:prSet>
      <dgm:spPr>
        <a:prstGeom prst="flowChartDecision">
          <a:avLst/>
        </a:prstGeom>
      </dgm:spPr>
    </dgm:pt>
    <dgm:pt modelId="{9EAE756D-1504-4B58-ACB3-370647849DC5}" type="pres">
      <dgm:prSet presAssocID="{1B3BB8E9-6CE8-4C21-8274-33432A98727F}" presName="sibTrans" presStyleLbl="sibTrans1D1" presStyleIdx="9" presStyleCnt="14"/>
      <dgm:spPr/>
    </dgm:pt>
    <dgm:pt modelId="{51C8CFB9-FFC9-4211-BCD0-0DA96AE2F1F9}" type="pres">
      <dgm:prSet presAssocID="{1B3BB8E9-6CE8-4C21-8274-33432A98727F}" presName="connectorText" presStyleLbl="sibTrans1D1" presStyleIdx="9" presStyleCnt="14"/>
      <dgm:spPr/>
    </dgm:pt>
    <dgm:pt modelId="{32AA351E-86CC-40FD-8293-A89A384C7F13}" type="pres">
      <dgm:prSet presAssocID="{78AEA949-01E0-42DC-B03E-08448EBE70A6}" presName="node" presStyleLbl="node1" presStyleIdx="10" presStyleCnt="15">
        <dgm:presLayoutVars>
          <dgm:bulletEnabled val="1"/>
        </dgm:presLayoutVars>
      </dgm:prSet>
      <dgm:spPr/>
    </dgm:pt>
    <dgm:pt modelId="{E4EF43D4-2DB4-4D01-9444-F34658B74571}" type="pres">
      <dgm:prSet presAssocID="{BA09E813-B56B-45F8-86D2-DA4CF73A81AF}" presName="sibTrans" presStyleLbl="sibTrans1D1" presStyleIdx="10" presStyleCnt="14"/>
      <dgm:spPr/>
    </dgm:pt>
    <dgm:pt modelId="{DF6972D2-0C20-4622-B4C0-BAC41CBDAF0B}" type="pres">
      <dgm:prSet presAssocID="{BA09E813-B56B-45F8-86D2-DA4CF73A81AF}" presName="connectorText" presStyleLbl="sibTrans1D1" presStyleIdx="10" presStyleCnt="14"/>
      <dgm:spPr/>
    </dgm:pt>
    <dgm:pt modelId="{1D2409B7-5D19-43C3-B81C-4B4D9C205348}" type="pres">
      <dgm:prSet presAssocID="{6A0CFAA4-4DE5-445B-8645-CAC4E91DAA57}" presName="node" presStyleLbl="node1" presStyleIdx="11" presStyleCnt="15">
        <dgm:presLayoutVars>
          <dgm:bulletEnabled val="1"/>
        </dgm:presLayoutVars>
      </dgm:prSet>
      <dgm:spPr/>
    </dgm:pt>
    <dgm:pt modelId="{E62CE987-5DC9-439B-B008-E3EF6D2C83A2}" type="pres">
      <dgm:prSet presAssocID="{DE127A5B-99B9-4581-9786-27B91E9143B7}" presName="sibTrans" presStyleLbl="sibTrans1D1" presStyleIdx="11" presStyleCnt="14"/>
      <dgm:spPr/>
    </dgm:pt>
    <dgm:pt modelId="{BF44E47A-ED7A-4E34-A754-E3715FAE5170}" type="pres">
      <dgm:prSet presAssocID="{DE127A5B-99B9-4581-9786-27B91E9143B7}" presName="connectorText" presStyleLbl="sibTrans1D1" presStyleIdx="11" presStyleCnt="14"/>
      <dgm:spPr/>
    </dgm:pt>
    <dgm:pt modelId="{F81314F2-E482-4315-9CB0-18664A5999F6}" type="pres">
      <dgm:prSet presAssocID="{15E82C4B-7911-4ACA-942E-83E9F02EAC99}" presName="node" presStyleLbl="node1" presStyleIdx="12" presStyleCnt="15">
        <dgm:presLayoutVars>
          <dgm:bulletEnabled val="1"/>
        </dgm:presLayoutVars>
      </dgm:prSet>
      <dgm:spPr/>
    </dgm:pt>
    <dgm:pt modelId="{22B39C93-2DF9-4C6C-AECD-1481765DF6F4}" type="pres">
      <dgm:prSet presAssocID="{ED7D5A8F-F9AE-4711-B817-F65E897614A1}" presName="sibTrans" presStyleLbl="sibTrans1D1" presStyleIdx="12" presStyleCnt="14"/>
      <dgm:spPr/>
    </dgm:pt>
    <dgm:pt modelId="{946909E4-649E-4257-9721-DE70D322C467}" type="pres">
      <dgm:prSet presAssocID="{ED7D5A8F-F9AE-4711-B817-F65E897614A1}" presName="connectorText" presStyleLbl="sibTrans1D1" presStyleIdx="12" presStyleCnt="14"/>
      <dgm:spPr/>
    </dgm:pt>
    <dgm:pt modelId="{740A804C-93DB-4312-8921-CFBBF1749FE1}" type="pres">
      <dgm:prSet presAssocID="{FE0C5301-9CE7-43FC-ACC4-810F9CFDC2DE}" presName="node" presStyleLbl="node1" presStyleIdx="13" presStyleCnt="15">
        <dgm:presLayoutVars>
          <dgm:bulletEnabled val="1"/>
        </dgm:presLayoutVars>
      </dgm:prSet>
      <dgm:spPr/>
    </dgm:pt>
    <dgm:pt modelId="{A383CD3A-B60B-4AFB-B567-7B00D202B4DB}" type="pres">
      <dgm:prSet presAssocID="{37E0342C-1313-474A-868F-6AF0F2336F8C}" presName="sibTrans" presStyleLbl="sibTrans1D1" presStyleIdx="13" presStyleCnt="14"/>
      <dgm:spPr/>
    </dgm:pt>
    <dgm:pt modelId="{DFAA2CCE-8BAF-43D1-B000-8A55F41A4788}" type="pres">
      <dgm:prSet presAssocID="{37E0342C-1313-474A-868F-6AF0F2336F8C}" presName="connectorText" presStyleLbl="sibTrans1D1" presStyleIdx="13" presStyleCnt="14"/>
      <dgm:spPr/>
    </dgm:pt>
    <dgm:pt modelId="{C58F0842-C7B2-48A1-8283-A6A3F4CB30A1}" type="pres">
      <dgm:prSet presAssocID="{833CB2FF-5702-4564-8F09-D821B381226D}" presName="node" presStyleLbl="node1" presStyleIdx="14" presStyleCnt="15">
        <dgm:presLayoutVars>
          <dgm:bulletEnabled val="1"/>
        </dgm:presLayoutVars>
      </dgm:prSet>
      <dgm:spPr/>
    </dgm:pt>
  </dgm:ptLst>
  <dgm:cxnLst>
    <dgm:cxn modelId="{7910B701-126A-4D40-9545-43198E24BB3F}" type="presOf" srcId="{45C3D038-A2B7-4672-B2CF-D4FC8761BDC6}" destId="{22CFC494-5164-4E3B-8B62-E92E6BD4430A}" srcOrd="0" destOrd="0" presId="urn:microsoft.com/office/officeart/2016/7/layout/RepeatingBendingProcessNew"/>
    <dgm:cxn modelId="{164F1A04-BC14-4785-93E6-32EE102B4B2D}" type="presOf" srcId="{2D6EF19C-CA39-45AC-82CB-B9BC92D6D431}" destId="{5D64E24D-0795-45DE-8285-6D6CCB1D3B00}" srcOrd="1" destOrd="0" presId="urn:microsoft.com/office/officeart/2016/7/layout/RepeatingBendingProcessNew"/>
    <dgm:cxn modelId="{60817704-EE43-4514-B88A-6F7DF10E04C4}" type="presOf" srcId="{ED7D5A8F-F9AE-4711-B817-F65E897614A1}" destId="{946909E4-649E-4257-9721-DE70D322C467}" srcOrd="1" destOrd="0" presId="urn:microsoft.com/office/officeart/2016/7/layout/RepeatingBendingProcessNew"/>
    <dgm:cxn modelId="{E124DC04-24FD-4527-B37C-5CFF9493C99F}" type="presOf" srcId="{96F966CA-80D1-41A4-AA21-981A35F7A53E}" destId="{28FCA8F9-FD0F-4361-B0E1-A99F2825D6AB}" srcOrd="0" destOrd="0" presId="urn:microsoft.com/office/officeart/2016/7/layout/RepeatingBendingProcessNew"/>
    <dgm:cxn modelId="{70AF3607-6EB7-4E0A-931C-0DBD510C147A}" srcId="{B399A9A6-D12B-49D7-A046-B316D7C98A13}" destId="{3795C601-C6DD-4BB6-892F-C69A4B6A8C4F}" srcOrd="7" destOrd="0" parTransId="{1F128484-7CB2-47DF-B8A2-496E3219BA54}" sibTransId="{00B6E6C9-D6CE-4DFC-9520-EA07AED87E7A}"/>
    <dgm:cxn modelId="{0659330A-61B2-479A-AD90-836375098C54}" srcId="{B399A9A6-D12B-49D7-A046-B316D7C98A13}" destId="{27A0F255-89BD-4567-8A48-24C692BEC883}" srcOrd="0" destOrd="0" parTransId="{3AACB2AF-7A79-40D0-A78B-80D750FE1CD0}" sibTransId="{CC171530-E67C-4BB6-9E3F-1D7B6DD24461}"/>
    <dgm:cxn modelId="{0D077010-EEE9-4954-BE09-A50AB5EDD608}" srcId="{B399A9A6-D12B-49D7-A046-B316D7C98A13}" destId="{45C3D038-A2B7-4672-B2CF-D4FC8761BDC6}" srcOrd="8" destOrd="0" parTransId="{474DF060-DA40-482C-AC92-81BAC74CEBFB}" sibTransId="{88A7977E-1501-41FA-8933-3F6F2FF8A0EF}"/>
    <dgm:cxn modelId="{0046BE15-F1F1-4E86-AFDD-91781474A8E0}" type="presOf" srcId="{A5ED08EC-AE9A-42A2-AE83-4F125B78082B}" destId="{D6A0C1FC-B93D-4054-8793-17629CB5168F}" srcOrd="0" destOrd="0" presId="urn:microsoft.com/office/officeart/2016/7/layout/RepeatingBendingProcessNew"/>
    <dgm:cxn modelId="{E4A6C528-4E4F-4F38-AEEE-CE6BBCA006DF}" type="presOf" srcId="{DE127A5B-99B9-4581-9786-27B91E9143B7}" destId="{BF44E47A-ED7A-4E34-A754-E3715FAE5170}" srcOrd="1" destOrd="0" presId="urn:microsoft.com/office/officeart/2016/7/layout/RepeatingBendingProcessNew"/>
    <dgm:cxn modelId="{1F63ED2E-8790-48AF-8475-ADCB082F4AB0}" type="presOf" srcId="{87FD6BA4-772B-4635-927F-CFB02EC5A9E1}" destId="{C11FD464-15C1-4664-8F8D-6FB7FE784385}" srcOrd="0" destOrd="0" presId="urn:microsoft.com/office/officeart/2016/7/layout/RepeatingBendingProcessNew"/>
    <dgm:cxn modelId="{A472EE31-5834-4B44-8E86-4948F184C28E}" srcId="{B399A9A6-D12B-49D7-A046-B316D7C98A13}" destId="{B56367C1-465E-4D3A-8B6C-F9FAACAD44D2}" srcOrd="5" destOrd="0" parTransId="{ED6D24FB-41D8-4A07-84B7-73D4A8B625C8}" sibTransId="{2D6EF19C-CA39-45AC-82CB-B9BC92D6D431}"/>
    <dgm:cxn modelId="{44DEF835-8CFC-4D8B-B445-1B61940D3C2E}" type="presOf" srcId="{4D06BB1F-4061-471A-B059-F1B91BD1BF00}" destId="{542EDED8-8E78-465F-8FEC-47C0856EF300}" srcOrd="1" destOrd="0" presId="urn:microsoft.com/office/officeart/2016/7/layout/RepeatingBendingProcessNew"/>
    <dgm:cxn modelId="{80577E3F-A2A3-4CF8-8FC3-AD0D4817E3EB}" srcId="{B399A9A6-D12B-49D7-A046-B316D7C98A13}" destId="{FE0C5301-9CE7-43FC-ACC4-810F9CFDC2DE}" srcOrd="13" destOrd="0" parTransId="{227275CD-D06C-48B8-A2C2-997E5E24E01E}" sibTransId="{37E0342C-1313-474A-868F-6AF0F2336F8C}"/>
    <dgm:cxn modelId="{C2992840-CF32-4774-AA0F-E5B0D2207E32}" type="presOf" srcId="{00B6E6C9-D6CE-4DFC-9520-EA07AED87E7A}" destId="{CC0FE363-F7FB-4ECE-B703-D6DA81C2B4E1}" srcOrd="1" destOrd="0" presId="urn:microsoft.com/office/officeart/2016/7/layout/RepeatingBendingProcessNew"/>
    <dgm:cxn modelId="{9C38595B-44E8-4643-A762-BDD90156BEC8}" srcId="{B399A9A6-D12B-49D7-A046-B316D7C98A13}" destId="{78AEA949-01E0-42DC-B03E-08448EBE70A6}" srcOrd="10" destOrd="0" parTransId="{34B616B6-C1D8-48D7-9305-0634C0C53A18}" sibTransId="{BA09E813-B56B-45F8-86D2-DA4CF73A81AF}"/>
    <dgm:cxn modelId="{66726D5C-BF8A-42F4-A38C-847BCB240C47}" type="presOf" srcId="{87FD6BA4-772B-4635-927F-CFB02EC5A9E1}" destId="{BE22D4AA-D65C-4CAD-AE0C-CC49021567E5}" srcOrd="1" destOrd="0" presId="urn:microsoft.com/office/officeart/2016/7/layout/RepeatingBendingProcessNew"/>
    <dgm:cxn modelId="{269C3C5D-BC3E-4A1D-9D7E-614797D33BFE}" type="presOf" srcId="{88A7977E-1501-41FA-8933-3F6F2FF8A0EF}" destId="{DF6FD569-7AEF-4B39-8FA3-63FE50D33F57}" srcOrd="1" destOrd="0" presId="urn:microsoft.com/office/officeart/2016/7/layout/RepeatingBendingProcessNew"/>
    <dgm:cxn modelId="{B3152A43-5CE6-475B-BDDB-A8D106E51310}" type="presOf" srcId="{C1B547EA-2799-4E99-8F76-01E14DD20543}" destId="{465544D0-0AB6-4FD9-B0A9-E7F6B8DCE502}" srcOrd="0" destOrd="0" presId="urn:microsoft.com/office/officeart/2016/7/layout/RepeatingBendingProcessNew"/>
    <dgm:cxn modelId="{7DFC2D43-9B83-45EF-804F-41C127F6D117}" srcId="{B399A9A6-D12B-49D7-A046-B316D7C98A13}" destId="{96F966CA-80D1-41A4-AA21-981A35F7A53E}" srcOrd="3" destOrd="0" parTransId="{F243BCB1-DCE3-49BE-82E9-634463D3F989}" sibTransId="{4D06BB1F-4061-471A-B059-F1B91BD1BF00}"/>
    <dgm:cxn modelId="{6A180465-FF0E-47F6-A71E-BCA367B1FD6E}" type="presOf" srcId="{27A0F255-89BD-4567-8A48-24C692BEC883}" destId="{96A46227-F55F-47B3-8149-8B3EAB0929EE}" srcOrd="0" destOrd="0" presId="urn:microsoft.com/office/officeart/2016/7/layout/RepeatingBendingProcessNew"/>
    <dgm:cxn modelId="{6CB2CD66-6F93-4DA1-9BEA-322B625FAA82}" type="presOf" srcId="{37E0342C-1313-474A-868F-6AF0F2336F8C}" destId="{DFAA2CCE-8BAF-43D1-B000-8A55F41A4788}" srcOrd="1" destOrd="0" presId="urn:microsoft.com/office/officeart/2016/7/layout/RepeatingBendingProcessNew"/>
    <dgm:cxn modelId="{29539548-FC87-4821-8B9E-0FD043C2C883}" type="presOf" srcId="{DE127A5B-99B9-4581-9786-27B91E9143B7}" destId="{E62CE987-5DC9-439B-B008-E3EF6D2C83A2}" srcOrd="0" destOrd="0" presId="urn:microsoft.com/office/officeart/2016/7/layout/RepeatingBendingProcessNew"/>
    <dgm:cxn modelId="{FE7B6A49-D9A5-4F24-A624-FD594295A9F3}" srcId="{B399A9A6-D12B-49D7-A046-B316D7C98A13}" destId="{15E82C4B-7911-4ACA-942E-83E9F02EAC99}" srcOrd="12" destOrd="0" parTransId="{B2AE7C67-A219-4E85-95B2-111992543008}" sibTransId="{ED7D5A8F-F9AE-4711-B817-F65E897614A1}"/>
    <dgm:cxn modelId="{2B1D866D-8554-4909-895F-CA8C9DCA3655}" type="presOf" srcId="{ED7D5A8F-F9AE-4711-B817-F65E897614A1}" destId="{22B39C93-2DF9-4C6C-AECD-1481765DF6F4}" srcOrd="0" destOrd="0" presId="urn:microsoft.com/office/officeart/2016/7/layout/RepeatingBendingProcessNew"/>
    <dgm:cxn modelId="{09CBBA71-38CD-4250-8025-33EB79AF3415}" type="presOf" srcId="{B56367C1-465E-4D3A-8B6C-F9FAACAD44D2}" destId="{B7104820-8E34-4FC0-9D1A-80CF93F8D28A}" srcOrd="0" destOrd="0" presId="urn:microsoft.com/office/officeart/2016/7/layout/RepeatingBendingProcessNew"/>
    <dgm:cxn modelId="{055AAA57-7241-4567-B7CF-C9D928EE05BD}" type="presOf" srcId="{9361786D-9850-4C34-9D1E-B0738AF359FC}" destId="{B5451A05-ADB1-4FC4-9A40-41F2D19205A9}" srcOrd="1" destOrd="0" presId="urn:microsoft.com/office/officeart/2016/7/layout/RepeatingBendingProcessNew"/>
    <dgm:cxn modelId="{F3470059-7119-4D53-9430-C30FB6A4979A}" srcId="{B399A9A6-D12B-49D7-A046-B316D7C98A13}" destId="{C1B547EA-2799-4E99-8F76-01E14DD20543}" srcOrd="9" destOrd="0" parTransId="{57B24741-B207-4A38-868F-D7C75F79CD13}" sibTransId="{1B3BB8E9-6CE8-4C21-8274-33432A98727F}"/>
    <dgm:cxn modelId="{72463159-99D5-4627-A555-096E8FEF7C6E}" type="presOf" srcId="{13E81AF1-38E8-4F39-AFEA-9A081093388E}" destId="{0FFF0B82-D249-47B4-8FB4-0F89CA2B61B2}" srcOrd="1" destOrd="0" presId="urn:microsoft.com/office/officeart/2016/7/layout/RepeatingBendingProcessNew"/>
    <dgm:cxn modelId="{A998D67F-5B1D-476E-B519-FD069A2F5B52}" type="presOf" srcId="{CC171530-E67C-4BB6-9E3F-1D7B6DD24461}" destId="{50A6FFB9-C771-4A05-954F-57626B33EDBF}" srcOrd="1" destOrd="0" presId="urn:microsoft.com/office/officeart/2016/7/layout/RepeatingBendingProcessNew"/>
    <dgm:cxn modelId="{EABEFE80-D0B1-470B-BEF6-56D85DDF8355}" type="presOf" srcId="{FE0C5301-9CE7-43FC-ACC4-810F9CFDC2DE}" destId="{740A804C-93DB-4312-8921-CFBBF1749FE1}" srcOrd="0" destOrd="0" presId="urn:microsoft.com/office/officeart/2016/7/layout/RepeatingBendingProcessNew"/>
    <dgm:cxn modelId="{7A4FBB88-2142-4C13-9D73-AEFD6C993902}" srcId="{B399A9A6-D12B-49D7-A046-B316D7C98A13}" destId="{833CB2FF-5702-4564-8F09-D821B381226D}" srcOrd="14" destOrd="0" parTransId="{60A826ED-8609-4AE8-9EC8-92454DFCCDB4}" sibTransId="{56F3E352-71CF-4CF0-80D9-850AFBA605A2}"/>
    <dgm:cxn modelId="{3C1FA489-D72F-458F-858C-3BEA2AE220FB}" srcId="{B399A9A6-D12B-49D7-A046-B316D7C98A13}" destId="{A5ED08EC-AE9A-42A2-AE83-4F125B78082B}" srcOrd="1" destOrd="0" parTransId="{E60C2F37-EC4F-4BDE-A838-007343350A0F}" sibTransId="{87FD6BA4-772B-4635-927F-CFB02EC5A9E1}"/>
    <dgm:cxn modelId="{1C199F8A-D07D-4532-8943-3A010F90D7A5}" type="presOf" srcId="{3795C601-C6DD-4BB6-892F-C69A4B6A8C4F}" destId="{B4F8E201-D442-40D3-83BA-3D0E8D13BF3A}" srcOrd="0" destOrd="0" presId="urn:microsoft.com/office/officeart/2016/7/layout/RepeatingBendingProcessNew"/>
    <dgm:cxn modelId="{86E58D8E-F43A-42CB-B62D-26906646E07D}" type="presOf" srcId="{2D6EF19C-CA39-45AC-82CB-B9BC92D6D431}" destId="{BEED106A-B652-4C26-9B03-7519AD35A129}" srcOrd="0" destOrd="0" presId="urn:microsoft.com/office/officeart/2016/7/layout/RepeatingBendingProcessNew"/>
    <dgm:cxn modelId="{2953B298-5509-432C-AAB3-C70609A9A7EB}" type="presOf" srcId="{4D06BB1F-4061-471A-B059-F1B91BD1BF00}" destId="{28F07F97-6033-423C-857E-DB377BAAA55A}" srcOrd="0" destOrd="0" presId="urn:microsoft.com/office/officeart/2016/7/layout/RepeatingBendingProcessNew"/>
    <dgm:cxn modelId="{78E78799-5FA1-44F6-8764-BA7760CD933B}" type="presOf" srcId="{15E82C4B-7911-4ACA-942E-83E9F02EAC99}" destId="{F81314F2-E482-4315-9CB0-18664A5999F6}" srcOrd="0" destOrd="0" presId="urn:microsoft.com/office/officeart/2016/7/layout/RepeatingBendingProcessNew"/>
    <dgm:cxn modelId="{6581D19D-6ACD-4ACF-8456-7E9D6D27F543}" type="presOf" srcId="{78AEA949-01E0-42DC-B03E-08448EBE70A6}" destId="{32AA351E-86CC-40FD-8293-A89A384C7F13}" srcOrd="0" destOrd="0" presId="urn:microsoft.com/office/officeart/2016/7/layout/RepeatingBendingProcessNew"/>
    <dgm:cxn modelId="{8E3891A9-AD00-4F83-BA0C-FA2FDB4274C4}" type="presOf" srcId="{1B3BB8E9-6CE8-4C21-8274-33432A98727F}" destId="{51C8CFB9-FFC9-4211-BCD0-0DA96AE2F1F9}" srcOrd="1" destOrd="0" presId="urn:microsoft.com/office/officeart/2016/7/layout/RepeatingBendingProcessNew"/>
    <dgm:cxn modelId="{7F444AAD-7A86-4DFB-8AB1-1409E56CE662}" type="presOf" srcId="{BA09E813-B56B-45F8-86D2-DA4CF73A81AF}" destId="{E4EF43D4-2DB4-4D01-9444-F34658B74571}" srcOrd="0" destOrd="0" presId="urn:microsoft.com/office/officeart/2016/7/layout/RepeatingBendingProcessNew"/>
    <dgm:cxn modelId="{9443E8BA-DE0E-4164-AA4C-4A80E3DCA8CF}" type="presOf" srcId="{00B6E6C9-D6CE-4DFC-9520-EA07AED87E7A}" destId="{DF40BF53-1597-4CD0-9385-CAC5257AB2C9}" srcOrd="0" destOrd="0" presId="urn:microsoft.com/office/officeart/2016/7/layout/RepeatingBendingProcessNew"/>
    <dgm:cxn modelId="{1E9A5BC2-1259-4E74-8088-0DB24201A4DD}" type="presOf" srcId="{DB80101C-9C41-40D9-9EC8-543093474AB7}" destId="{CFB9FEAE-3C43-4D67-970C-F63DAE7D7BB8}" srcOrd="1" destOrd="0" presId="urn:microsoft.com/office/officeart/2016/7/layout/RepeatingBendingProcessNew"/>
    <dgm:cxn modelId="{B488C4C2-E9B7-4EEE-86B9-2E540B5957FA}" type="presOf" srcId="{833CB2FF-5702-4564-8F09-D821B381226D}" destId="{C58F0842-C7B2-48A1-8283-A6A3F4CB30A1}" srcOrd="0" destOrd="0" presId="urn:microsoft.com/office/officeart/2016/7/layout/RepeatingBendingProcessNew"/>
    <dgm:cxn modelId="{0C8CA1C3-03AE-4A5E-98A8-361FC03A8D4A}" type="presOf" srcId="{37E0342C-1313-474A-868F-6AF0F2336F8C}" destId="{A383CD3A-B60B-4AFB-B567-7B00D202B4DB}" srcOrd="0" destOrd="0" presId="urn:microsoft.com/office/officeart/2016/7/layout/RepeatingBendingProcessNew"/>
    <dgm:cxn modelId="{EA671CC6-5AA3-4F96-81E6-54D514953695}" type="presOf" srcId="{9361786D-9850-4C34-9D1E-B0738AF359FC}" destId="{9550A1DE-762F-490C-B143-A38A4BBD3043}" srcOrd="0" destOrd="0" presId="urn:microsoft.com/office/officeart/2016/7/layout/RepeatingBendingProcessNew"/>
    <dgm:cxn modelId="{5ED4A5CB-7956-40C9-8415-D651C0EAA3D7}" type="presOf" srcId="{6A0CFAA4-4DE5-445B-8645-CAC4E91DAA57}" destId="{1D2409B7-5D19-43C3-B81C-4B4D9C205348}" srcOrd="0" destOrd="0" presId="urn:microsoft.com/office/officeart/2016/7/layout/RepeatingBendingProcessNew"/>
    <dgm:cxn modelId="{881988CD-75B2-4835-8A4D-CB6A0CB48F3C}" type="presOf" srcId="{1B3BB8E9-6CE8-4C21-8274-33432A98727F}" destId="{9EAE756D-1504-4B58-ACB3-370647849DC5}" srcOrd="0" destOrd="0" presId="urn:microsoft.com/office/officeart/2016/7/layout/RepeatingBendingProcessNew"/>
    <dgm:cxn modelId="{75D578D0-731C-4389-81BC-8B711E61C645}" type="presOf" srcId="{88A7977E-1501-41FA-8933-3F6F2FF8A0EF}" destId="{04A68246-59FA-4E31-8633-4A75B8C459AF}" srcOrd="0" destOrd="0" presId="urn:microsoft.com/office/officeart/2016/7/layout/RepeatingBendingProcessNew"/>
    <dgm:cxn modelId="{6ACE01D2-F2A0-4029-A9FD-2C4BDBD9B1AA}" srcId="{B399A9A6-D12B-49D7-A046-B316D7C98A13}" destId="{66E7ACB3-34B3-401E-92A0-0B641661DF5E}" srcOrd="6" destOrd="0" parTransId="{EE949BD9-39B3-4B26-A562-7E214ACD5C7B}" sibTransId="{13E81AF1-38E8-4F39-AFEA-9A081093388E}"/>
    <dgm:cxn modelId="{22199DD3-B860-4FB2-B945-EEE97392ACFF}" type="presOf" srcId="{B399A9A6-D12B-49D7-A046-B316D7C98A13}" destId="{509C7721-FEC8-4BB9-93F4-0A50565572F5}" srcOrd="0" destOrd="0" presId="urn:microsoft.com/office/officeart/2016/7/layout/RepeatingBendingProcessNew"/>
    <dgm:cxn modelId="{CBA1EBD5-1459-4ECD-9A67-872413DFD615}" type="presOf" srcId="{04E8E09E-B41B-4532-A63C-AEF8C6E6F1EF}" destId="{74B0B7BE-6E13-4934-BB9B-72A423818920}" srcOrd="0" destOrd="0" presId="urn:microsoft.com/office/officeart/2016/7/layout/RepeatingBendingProcessNew"/>
    <dgm:cxn modelId="{F194A7D6-EF35-4272-AB8A-AA2C98D8ACDF}" type="presOf" srcId="{A2E8EC2C-7DA9-43CE-8B40-7F5CC9B33935}" destId="{2BFD89E6-A066-4456-9658-0E13F307F23F}" srcOrd="0" destOrd="0" presId="urn:microsoft.com/office/officeart/2016/7/layout/RepeatingBendingProcessNew"/>
    <dgm:cxn modelId="{C80C14DF-74D1-4A97-A44B-5B236FE6287C}" srcId="{B399A9A6-D12B-49D7-A046-B316D7C98A13}" destId="{04E8E09E-B41B-4532-A63C-AEF8C6E6F1EF}" srcOrd="2" destOrd="0" parTransId="{D6EB664B-FE07-495A-9983-C4858D9134FE}" sibTransId="{9361786D-9850-4C34-9D1E-B0738AF359FC}"/>
    <dgm:cxn modelId="{9002E1E1-2027-4259-ABB0-C32661DD7164}" type="presOf" srcId="{CC171530-E67C-4BB6-9E3F-1D7B6DD24461}" destId="{10E7B161-F784-4A58-B747-64F903324E1C}" srcOrd="0" destOrd="0" presId="urn:microsoft.com/office/officeart/2016/7/layout/RepeatingBendingProcessNew"/>
    <dgm:cxn modelId="{E6DA2FE5-07E0-49B1-BE1A-73115EF2394A}" srcId="{B399A9A6-D12B-49D7-A046-B316D7C98A13}" destId="{A2E8EC2C-7DA9-43CE-8B40-7F5CC9B33935}" srcOrd="4" destOrd="0" parTransId="{20810C04-2AFE-42D5-A1CA-0B2321A1564E}" sibTransId="{DB80101C-9C41-40D9-9EC8-543093474AB7}"/>
    <dgm:cxn modelId="{FA8C08E6-F78D-4988-89B6-D8523DA389EC}" type="presOf" srcId="{DB80101C-9C41-40D9-9EC8-543093474AB7}" destId="{1004E0D1-EF5C-4678-8D60-EFA66DC882EE}" srcOrd="0" destOrd="0" presId="urn:microsoft.com/office/officeart/2016/7/layout/RepeatingBendingProcessNew"/>
    <dgm:cxn modelId="{9E40A4E6-B1A3-4C64-8A63-E05BFF81F59E}" srcId="{B399A9A6-D12B-49D7-A046-B316D7C98A13}" destId="{6A0CFAA4-4DE5-445B-8645-CAC4E91DAA57}" srcOrd="11" destOrd="0" parTransId="{6A72090B-A22E-4A1D-88E9-F3889D9FED00}" sibTransId="{DE127A5B-99B9-4581-9786-27B91E9143B7}"/>
    <dgm:cxn modelId="{938015F2-0AC4-4F6F-89A4-CFF7A0D88AA0}" type="presOf" srcId="{66E7ACB3-34B3-401E-92A0-0B641661DF5E}" destId="{1DA95DD9-143B-4FCA-934A-B4787B89EE15}" srcOrd="0" destOrd="0" presId="urn:microsoft.com/office/officeart/2016/7/layout/RepeatingBendingProcessNew"/>
    <dgm:cxn modelId="{7EB788FA-7773-44F2-B172-E84D57D56CC9}" type="presOf" srcId="{BA09E813-B56B-45F8-86D2-DA4CF73A81AF}" destId="{DF6972D2-0C20-4622-B4C0-BAC41CBDAF0B}" srcOrd="1" destOrd="0" presId="urn:microsoft.com/office/officeart/2016/7/layout/RepeatingBendingProcessNew"/>
    <dgm:cxn modelId="{A5E074FC-9818-4F4F-9B11-AEB203C9C5B9}" type="presOf" srcId="{13E81AF1-38E8-4F39-AFEA-9A081093388E}" destId="{25C44141-2FCE-4568-A313-33E125A74FCC}" srcOrd="0" destOrd="0" presId="urn:microsoft.com/office/officeart/2016/7/layout/RepeatingBendingProcessNew"/>
    <dgm:cxn modelId="{2A2E8BE2-D543-49D7-8AA9-C60E69E16ABA}" type="presParOf" srcId="{509C7721-FEC8-4BB9-93F4-0A50565572F5}" destId="{96A46227-F55F-47B3-8149-8B3EAB0929EE}" srcOrd="0" destOrd="0" presId="urn:microsoft.com/office/officeart/2016/7/layout/RepeatingBendingProcessNew"/>
    <dgm:cxn modelId="{F3E03622-8C95-47EC-9D6F-4F623F42C4B5}" type="presParOf" srcId="{509C7721-FEC8-4BB9-93F4-0A50565572F5}" destId="{10E7B161-F784-4A58-B747-64F903324E1C}" srcOrd="1" destOrd="0" presId="urn:microsoft.com/office/officeart/2016/7/layout/RepeatingBendingProcessNew"/>
    <dgm:cxn modelId="{440407FC-C02A-45C7-8867-54020A8D5FE5}" type="presParOf" srcId="{10E7B161-F784-4A58-B747-64F903324E1C}" destId="{50A6FFB9-C771-4A05-954F-57626B33EDBF}" srcOrd="0" destOrd="0" presId="urn:microsoft.com/office/officeart/2016/7/layout/RepeatingBendingProcessNew"/>
    <dgm:cxn modelId="{4C03742E-D910-4804-9C15-884CB2C77520}" type="presParOf" srcId="{509C7721-FEC8-4BB9-93F4-0A50565572F5}" destId="{D6A0C1FC-B93D-4054-8793-17629CB5168F}" srcOrd="2" destOrd="0" presId="urn:microsoft.com/office/officeart/2016/7/layout/RepeatingBendingProcessNew"/>
    <dgm:cxn modelId="{95294994-57BD-4669-A00A-4821C42DBD45}" type="presParOf" srcId="{509C7721-FEC8-4BB9-93F4-0A50565572F5}" destId="{C11FD464-15C1-4664-8F8D-6FB7FE784385}" srcOrd="3" destOrd="0" presId="urn:microsoft.com/office/officeart/2016/7/layout/RepeatingBendingProcessNew"/>
    <dgm:cxn modelId="{5F0E9484-7751-41B1-ACB2-A03B67A11F8D}" type="presParOf" srcId="{C11FD464-15C1-4664-8F8D-6FB7FE784385}" destId="{BE22D4AA-D65C-4CAD-AE0C-CC49021567E5}" srcOrd="0" destOrd="0" presId="urn:microsoft.com/office/officeart/2016/7/layout/RepeatingBendingProcessNew"/>
    <dgm:cxn modelId="{39883CFB-2329-45FF-9245-9CDE08A40FB9}" type="presParOf" srcId="{509C7721-FEC8-4BB9-93F4-0A50565572F5}" destId="{74B0B7BE-6E13-4934-BB9B-72A423818920}" srcOrd="4" destOrd="0" presId="urn:microsoft.com/office/officeart/2016/7/layout/RepeatingBendingProcessNew"/>
    <dgm:cxn modelId="{A8A13FA3-620A-45F2-A677-89C21FFB3726}" type="presParOf" srcId="{509C7721-FEC8-4BB9-93F4-0A50565572F5}" destId="{9550A1DE-762F-490C-B143-A38A4BBD3043}" srcOrd="5" destOrd="0" presId="urn:microsoft.com/office/officeart/2016/7/layout/RepeatingBendingProcessNew"/>
    <dgm:cxn modelId="{22CEC916-10B9-4AC9-9ACC-B7DC2ACBEFD1}" type="presParOf" srcId="{9550A1DE-762F-490C-B143-A38A4BBD3043}" destId="{B5451A05-ADB1-4FC4-9A40-41F2D19205A9}" srcOrd="0" destOrd="0" presId="urn:microsoft.com/office/officeart/2016/7/layout/RepeatingBendingProcessNew"/>
    <dgm:cxn modelId="{A77E9456-B116-48CC-9BC4-9291CB057A53}" type="presParOf" srcId="{509C7721-FEC8-4BB9-93F4-0A50565572F5}" destId="{28FCA8F9-FD0F-4361-B0E1-A99F2825D6AB}" srcOrd="6" destOrd="0" presId="urn:microsoft.com/office/officeart/2016/7/layout/RepeatingBendingProcessNew"/>
    <dgm:cxn modelId="{0D0E2785-513F-420C-9D90-C94BD055B3A3}" type="presParOf" srcId="{509C7721-FEC8-4BB9-93F4-0A50565572F5}" destId="{28F07F97-6033-423C-857E-DB377BAAA55A}" srcOrd="7" destOrd="0" presId="urn:microsoft.com/office/officeart/2016/7/layout/RepeatingBendingProcessNew"/>
    <dgm:cxn modelId="{C1E3B563-93D2-47BB-AD69-2F191BE8C368}" type="presParOf" srcId="{28F07F97-6033-423C-857E-DB377BAAA55A}" destId="{542EDED8-8E78-465F-8FEC-47C0856EF300}" srcOrd="0" destOrd="0" presId="urn:microsoft.com/office/officeart/2016/7/layout/RepeatingBendingProcessNew"/>
    <dgm:cxn modelId="{0E1A5270-43E3-4584-B50B-99D9F3DBC79C}" type="presParOf" srcId="{509C7721-FEC8-4BB9-93F4-0A50565572F5}" destId="{2BFD89E6-A066-4456-9658-0E13F307F23F}" srcOrd="8" destOrd="0" presId="urn:microsoft.com/office/officeart/2016/7/layout/RepeatingBendingProcessNew"/>
    <dgm:cxn modelId="{40D4DC10-18A8-49FD-AE43-C94B58E41693}" type="presParOf" srcId="{509C7721-FEC8-4BB9-93F4-0A50565572F5}" destId="{1004E0D1-EF5C-4678-8D60-EFA66DC882EE}" srcOrd="9" destOrd="0" presId="urn:microsoft.com/office/officeart/2016/7/layout/RepeatingBendingProcessNew"/>
    <dgm:cxn modelId="{87F1B61E-9D5C-4983-9530-51A405287DB8}" type="presParOf" srcId="{1004E0D1-EF5C-4678-8D60-EFA66DC882EE}" destId="{CFB9FEAE-3C43-4D67-970C-F63DAE7D7BB8}" srcOrd="0" destOrd="0" presId="urn:microsoft.com/office/officeart/2016/7/layout/RepeatingBendingProcessNew"/>
    <dgm:cxn modelId="{F343D398-A98E-420B-921F-6953C872C971}" type="presParOf" srcId="{509C7721-FEC8-4BB9-93F4-0A50565572F5}" destId="{B7104820-8E34-4FC0-9D1A-80CF93F8D28A}" srcOrd="10" destOrd="0" presId="urn:microsoft.com/office/officeart/2016/7/layout/RepeatingBendingProcessNew"/>
    <dgm:cxn modelId="{208B0C78-C9BB-4C3E-A30B-DA4928A6D1FD}" type="presParOf" srcId="{509C7721-FEC8-4BB9-93F4-0A50565572F5}" destId="{BEED106A-B652-4C26-9B03-7519AD35A129}" srcOrd="11" destOrd="0" presId="urn:microsoft.com/office/officeart/2016/7/layout/RepeatingBendingProcessNew"/>
    <dgm:cxn modelId="{E800FD4C-A1A2-473B-A5DD-97039B037973}" type="presParOf" srcId="{BEED106A-B652-4C26-9B03-7519AD35A129}" destId="{5D64E24D-0795-45DE-8285-6D6CCB1D3B00}" srcOrd="0" destOrd="0" presId="urn:microsoft.com/office/officeart/2016/7/layout/RepeatingBendingProcessNew"/>
    <dgm:cxn modelId="{5481513C-418A-4695-9DFE-148A59D4433A}" type="presParOf" srcId="{509C7721-FEC8-4BB9-93F4-0A50565572F5}" destId="{1DA95DD9-143B-4FCA-934A-B4787B89EE15}" srcOrd="12" destOrd="0" presId="urn:microsoft.com/office/officeart/2016/7/layout/RepeatingBendingProcessNew"/>
    <dgm:cxn modelId="{E8A2A199-E222-4B73-92AF-4631FD8E14E9}" type="presParOf" srcId="{509C7721-FEC8-4BB9-93F4-0A50565572F5}" destId="{25C44141-2FCE-4568-A313-33E125A74FCC}" srcOrd="13" destOrd="0" presId="urn:microsoft.com/office/officeart/2016/7/layout/RepeatingBendingProcessNew"/>
    <dgm:cxn modelId="{4EA37B92-2248-4381-BD34-AE70B67C13C7}" type="presParOf" srcId="{25C44141-2FCE-4568-A313-33E125A74FCC}" destId="{0FFF0B82-D249-47B4-8FB4-0F89CA2B61B2}" srcOrd="0" destOrd="0" presId="urn:microsoft.com/office/officeart/2016/7/layout/RepeatingBendingProcessNew"/>
    <dgm:cxn modelId="{7A49370E-0F78-4956-8791-CF9BBBB39913}" type="presParOf" srcId="{509C7721-FEC8-4BB9-93F4-0A50565572F5}" destId="{B4F8E201-D442-40D3-83BA-3D0E8D13BF3A}" srcOrd="14" destOrd="0" presId="urn:microsoft.com/office/officeart/2016/7/layout/RepeatingBendingProcessNew"/>
    <dgm:cxn modelId="{599A8D31-08BA-47DC-87AA-B4A4D92BCE9F}" type="presParOf" srcId="{509C7721-FEC8-4BB9-93F4-0A50565572F5}" destId="{DF40BF53-1597-4CD0-9385-CAC5257AB2C9}" srcOrd="15" destOrd="0" presId="urn:microsoft.com/office/officeart/2016/7/layout/RepeatingBendingProcessNew"/>
    <dgm:cxn modelId="{32F4CFC4-5195-4896-9225-4F82F5598B22}" type="presParOf" srcId="{DF40BF53-1597-4CD0-9385-CAC5257AB2C9}" destId="{CC0FE363-F7FB-4ECE-B703-D6DA81C2B4E1}" srcOrd="0" destOrd="0" presId="urn:microsoft.com/office/officeart/2016/7/layout/RepeatingBendingProcessNew"/>
    <dgm:cxn modelId="{75D94287-9DE0-4281-BB52-7588584C98D7}" type="presParOf" srcId="{509C7721-FEC8-4BB9-93F4-0A50565572F5}" destId="{22CFC494-5164-4E3B-8B62-E92E6BD4430A}" srcOrd="16" destOrd="0" presId="urn:microsoft.com/office/officeart/2016/7/layout/RepeatingBendingProcessNew"/>
    <dgm:cxn modelId="{9B17D2F3-F73B-4694-A79F-791646BDA863}" type="presParOf" srcId="{509C7721-FEC8-4BB9-93F4-0A50565572F5}" destId="{04A68246-59FA-4E31-8633-4A75B8C459AF}" srcOrd="17" destOrd="0" presId="urn:microsoft.com/office/officeart/2016/7/layout/RepeatingBendingProcessNew"/>
    <dgm:cxn modelId="{95CB2B25-8340-4584-AFF7-E76103E22BA3}" type="presParOf" srcId="{04A68246-59FA-4E31-8633-4A75B8C459AF}" destId="{DF6FD569-7AEF-4B39-8FA3-63FE50D33F57}" srcOrd="0" destOrd="0" presId="urn:microsoft.com/office/officeart/2016/7/layout/RepeatingBendingProcessNew"/>
    <dgm:cxn modelId="{CE10B754-FDFB-4AD5-A67F-5424270B905D}" type="presParOf" srcId="{509C7721-FEC8-4BB9-93F4-0A50565572F5}" destId="{465544D0-0AB6-4FD9-B0A9-E7F6B8DCE502}" srcOrd="18" destOrd="0" presId="urn:microsoft.com/office/officeart/2016/7/layout/RepeatingBendingProcessNew"/>
    <dgm:cxn modelId="{E14BDC02-265E-429E-992C-88C3C5D4E3B9}" type="presParOf" srcId="{509C7721-FEC8-4BB9-93F4-0A50565572F5}" destId="{9EAE756D-1504-4B58-ACB3-370647849DC5}" srcOrd="19" destOrd="0" presId="urn:microsoft.com/office/officeart/2016/7/layout/RepeatingBendingProcessNew"/>
    <dgm:cxn modelId="{6DD39F1C-9CBD-4ADC-B095-C55ACBD1D796}" type="presParOf" srcId="{9EAE756D-1504-4B58-ACB3-370647849DC5}" destId="{51C8CFB9-FFC9-4211-BCD0-0DA96AE2F1F9}" srcOrd="0" destOrd="0" presId="urn:microsoft.com/office/officeart/2016/7/layout/RepeatingBendingProcessNew"/>
    <dgm:cxn modelId="{2CABD45E-D232-40C4-95A9-F931A5B061D2}" type="presParOf" srcId="{509C7721-FEC8-4BB9-93F4-0A50565572F5}" destId="{32AA351E-86CC-40FD-8293-A89A384C7F13}" srcOrd="20" destOrd="0" presId="urn:microsoft.com/office/officeart/2016/7/layout/RepeatingBendingProcessNew"/>
    <dgm:cxn modelId="{35A48EB5-04DB-41BE-BDE1-B783E1393327}" type="presParOf" srcId="{509C7721-FEC8-4BB9-93F4-0A50565572F5}" destId="{E4EF43D4-2DB4-4D01-9444-F34658B74571}" srcOrd="21" destOrd="0" presId="urn:microsoft.com/office/officeart/2016/7/layout/RepeatingBendingProcessNew"/>
    <dgm:cxn modelId="{186AD1AF-A4BD-4B4B-8219-9AE44F44C48E}" type="presParOf" srcId="{E4EF43D4-2DB4-4D01-9444-F34658B74571}" destId="{DF6972D2-0C20-4622-B4C0-BAC41CBDAF0B}" srcOrd="0" destOrd="0" presId="urn:microsoft.com/office/officeart/2016/7/layout/RepeatingBendingProcessNew"/>
    <dgm:cxn modelId="{28577C09-2CBA-4D4E-831E-F0A32C6621CE}" type="presParOf" srcId="{509C7721-FEC8-4BB9-93F4-0A50565572F5}" destId="{1D2409B7-5D19-43C3-B81C-4B4D9C205348}" srcOrd="22" destOrd="0" presId="urn:microsoft.com/office/officeart/2016/7/layout/RepeatingBendingProcessNew"/>
    <dgm:cxn modelId="{844D01FA-23CB-492B-AECC-224B91DA2766}" type="presParOf" srcId="{509C7721-FEC8-4BB9-93F4-0A50565572F5}" destId="{E62CE987-5DC9-439B-B008-E3EF6D2C83A2}" srcOrd="23" destOrd="0" presId="urn:microsoft.com/office/officeart/2016/7/layout/RepeatingBendingProcessNew"/>
    <dgm:cxn modelId="{73C980D5-56AF-4741-A20A-1078D26A3D16}" type="presParOf" srcId="{E62CE987-5DC9-439B-B008-E3EF6D2C83A2}" destId="{BF44E47A-ED7A-4E34-A754-E3715FAE5170}" srcOrd="0" destOrd="0" presId="urn:microsoft.com/office/officeart/2016/7/layout/RepeatingBendingProcessNew"/>
    <dgm:cxn modelId="{0D326BE4-DB1F-484C-A646-79C80A518190}" type="presParOf" srcId="{509C7721-FEC8-4BB9-93F4-0A50565572F5}" destId="{F81314F2-E482-4315-9CB0-18664A5999F6}" srcOrd="24" destOrd="0" presId="urn:microsoft.com/office/officeart/2016/7/layout/RepeatingBendingProcessNew"/>
    <dgm:cxn modelId="{3F83C4DE-3F39-498F-A89B-417C4988D8FA}" type="presParOf" srcId="{509C7721-FEC8-4BB9-93F4-0A50565572F5}" destId="{22B39C93-2DF9-4C6C-AECD-1481765DF6F4}" srcOrd="25" destOrd="0" presId="urn:microsoft.com/office/officeart/2016/7/layout/RepeatingBendingProcessNew"/>
    <dgm:cxn modelId="{2D517428-CC9A-42ED-8074-359CAC980F7E}" type="presParOf" srcId="{22B39C93-2DF9-4C6C-AECD-1481765DF6F4}" destId="{946909E4-649E-4257-9721-DE70D322C467}" srcOrd="0" destOrd="0" presId="urn:microsoft.com/office/officeart/2016/7/layout/RepeatingBendingProcessNew"/>
    <dgm:cxn modelId="{984F0182-A576-4415-9B2A-091F6BB45403}" type="presParOf" srcId="{509C7721-FEC8-4BB9-93F4-0A50565572F5}" destId="{740A804C-93DB-4312-8921-CFBBF1749FE1}" srcOrd="26" destOrd="0" presId="urn:microsoft.com/office/officeart/2016/7/layout/RepeatingBendingProcessNew"/>
    <dgm:cxn modelId="{6C5CE1C1-4542-4378-B8B2-7222216BF0CF}" type="presParOf" srcId="{509C7721-FEC8-4BB9-93F4-0A50565572F5}" destId="{A383CD3A-B60B-4AFB-B567-7B00D202B4DB}" srcOrd="27" destOrd="0" presId="urn:microsoft.com/office/officeart/2016/7/layout/RepeatingBendingProcessNew"/>
    <dgm:cxn modelId="{3E2EE8C1-44DB-440C-AA11-150017FDF59B}" type="presParOf" srcId="{A383CD3A-B60B-4AFB-B567-7B00D202B4DB}" destId="{DFAA2CCE-8BAF-43D1-B000-8A55F41A4788}" srcOrd="0" destOrd="0" presId="urn:microsoft.com/office/officeart/2016/7/layout/RepeatingBendingProcessNew"/>
    <dgm:cxn modelId="{77206AF9-5EBC-4DE2-B188-D20CDB1341AC}" type="presParOf" srcId="{509C7721-FEC8-4BB9-93F4-0A50565572F5}" destId="{C58F0842-C7B2-48A1-8283-A6A3F4CB30A1}" srcOrd="2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D83668-5944-4DE9-9DD9-036206689DF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B19CA1B-1BCB-4524-A58C-B7156345A9E4}">
      <dgm:prSet/>
      <dgm:spPr/>
      <dgm:t>
        <a:bodyPr/>
        <a:lstStyle/>
        <a:p>
          <a:r>
            <a:rPr lang="en-US"/>
            <a:t>1. The analysis conducted has proven that in order to operate efficiently as a business, a warehouse storing the data of ALL facilities is crucial to accurate reporting and data analyzing in a timely manner.</a:t>
          </a:r>
        </a:p>
      </dgm:t>
    </dgm:pt>
    <dgm:pt modelId="{726D2B69-A3F1-429B-8093-C19D9F0140A2}" type="parTrans" cxnId="{DC8D1AAE-B5B4-4875-85C5-6FD3D1AAC84A}">
      <dgm:prSet/>
      <dgm:spPr/>
      <dgm:t>
        <a:bodyPr/>
        <a:lstStyle/>
        <a:p>
          <a:endParaRPr lang="en-US"/>
        </a:p>
      </dgm:t>
    </dgm:pt>
    <dgm:pt modelId="{C73C5A07-7158-414D-804C-CD209E67870F}" type="sibTrans" cxnId="{DC8D1AAE-B5B4-4875-85C5-6FD3D1AAC84A}">
      <dgm:prSet/>
      <dgm:spPr/>
      <dgm:t>
        <a:bodyPr/>
        <a:lstStyle/>
        <a:p>
          <a:endParaRPr lang="en-US"/>
        </a:p>
      </dgm:t>
    </dgm:pt>
    <dgm:pt modelId="{5945139C-7D8B-46E0-A4FF-57279A6BAA0A}">
      <dgm:prSet/>
      <dgm:spPr/>
      <dgm:t>
        <a:bodyPr/>
        <a:lstStyle/>
        <a:p>
          <a:r>
            <a:rPr lang="en-US" dirty="0"/>
            <a:t>2. Creating an ETL process would be beneficial as it allows for easier accessing and analyzing of data, and to make informed decisions more quickly and efficiently</a:t>
          </a:r>
        </a:p>
      </dgm:t>
    </dgm:pt>
    <dgm:pt modelId="{B92BCA69-E2C4-4993-A120-6D720752DF29}" type="parTrans" cxnId="{ED666632-CDB9-40EE-B6A6-B25B9FA254D0}">
      <dgm:prSet/>
      <dgm:spPr/>
      <dgm:t>
        <a:bodyPr/>
        <a:lstStyle/>
        <a:p>
          <a:endParaRPr lang="en-US"/>
        </a:p>
      </dgm:t>
    </dgm:pt>
    <dgm:pt modelId="{D4903507-710B-451D-9F03-E65EF9CE6105}" type="sibTrans" cxnId="{ED666632-CDB9-40EE-B6A6-B25B9FA254D0}">
      <dgm:prSet/>
      <dgm:spPr/>
      <dgm:t>
        <a:bodyPr/>
        <a:lstStyle/>
        <a:p>
          <a:endParaRPr lang="en-US"/>
        </a:p>
      </dgm:t>
    </dgm:pt>
    <dgm:pt modelId="{3C440030-4776-4C88-AD53-C87B2AD79266}">
      <dgm:prSet/>
      <dgm:spPr/>
      <dgm:t>
        <a:bodyPr/>
        <a:lstStyle/>
        <a:p>
          <a:r>
            <a:rPr lang="en-US"/>
            <a:t>3. Houston and Oklahoma City values have dropped significantly over the past two years. We should investigate why this is occurring or whether this data is accurate. Also, the value for the 28</a:t>
          </a:r>
          <a:r>
            <a:rPr lang="en-US" baseline="30000"/>
            <a:t>th</a:t>
          </a:r>
          <a:r>
            <a:rPr lang="en-US"/>
            <a:t> month in Kansas City of 286 motors seems to be an outlier compared to the totals for the other months in Kansas City.</a:t>
          </a:r>
        </a:p>
      </dgm:t>
    </dgm:pt>
    <dgm:pt modelId="{FAA7F254-930A-42E7-9935-1652D57F4F93}" type="parTrans" cxnId="{E62D92B8-D31F-47C4-BA4A-EF94C6A4170F}">
      <dgm:prSet/>
      <dgm:spPr/>
      <dgm:t>
        <a:bodyPr/>
        <a:lstStyle/>
        <a:p>
          <a:endParaRPr lang="en-US"/>
        </a:p>
      </dgm:t>
    </dgm:pt>
    <dgm:pt modelId="{3178327C-7A17-42F2-A0C3-D9A85384E715}" type="sibTrans" cxnId="{E62D92B8-D31F-47C4-BA4A-EF94C6A4170F}">
      <dgm:prSet/>
      <dgm:spPr/>
      <dgm:t>
        <a:bodyPr/>
        <a:lstStyle/>
        <a:p>
          <a:endParaRPr lang="en-US"/>
        </a:p>
      </dgm:t>
    </dgm:pt>
    <dgm:pt modelId="{5C1EE837-76CE-4951-A4AC-8797EBC52311}" type="pres">
      <dgm:prSet presAssocID="{62D83668-5944-4DE9-9DD9-036206689DF0}" presName="diagram" presStyleCnt="0">
        <dgm:presLayoutVars>
          <dgm:dir/>
          <dgm:resizeHandles val="exact"/>
        </dgm:presLayoutVars>
      </dgm:prSet>
      <dgm:spPr/>
    </dgm:pt>
    <dgm:pt modelId="{56943776-3081-4C5C-94BF-77EB5F432A99}" type="pres">
      <dgm:prSet presAssocID="{AB19CA1B-1BCB-4524-A58C-B7156345A9E4}" presName="node" presStyleLbl="node1" presStyleIdx="0" presStyleCnt="3">
        <dgm:presLayoutVars>
          <dgm:bulletEnabled val="1"/>
        </dgm:presLayoutVars>
      </dgm:prSet>
      <dgm:spPr/>
    </dgm:pt>
    <dgm:pt modelId="{29497950-42C5-4723-943E-4E426D38EEBC}" type="pres">
      <dgm:prSet presAssocID="{C73C5A07-7158-414D-804C-CD209E67870F}" presName="sibTrans" presStyleCnt="0"/>
      <dgm:spPr/>
    </dgm:pt>
    <dgm:pt modelId="{E88DCC19-7EC2-4DE4-B3DC-CF5D835476CE}" type="pres">
      <dgm:prSet presAssocID="{5945139C-7D8B-46E0-A4FF-57279A6BAA0A}" presName="node" presStyleLbl="node1" presStyleIdx="1" presStyleCnt="3">
        <dgm:presLayoutVars>
          <dgm:bulletEnabled val="1"/>
        </dgm:presLayoutVars>
      </dgm:prSet>
      <dgm:spPr/>
    </dgm:pt>
    <dgm:pt modelId="{86B8417F-B5D2-4AE3-9ACE-9CCE57F044BF}" type="pres">
      <dgm:prSet presAssocID="{D4903507-710B-451D-9F03-E65EF9CE6105}" presName="sibTrans" presStyleCnt="0"/>
      <dgm:spPr/>
    </dgm:pt>
    <dgm:pt modelId="{AF2ED1E5-C3B1-4F4B-B256-0042F41DF37D}" type="pres">
      <dgm:prSet presAssocID="{3C440030-4776-4C88-AD53-C87B2AD79266}" presName="node" presStyleLbl="node1" presStyleIdx="2" presStyleCnt="3">
        <dgm:presLayoutVars>
          <dgm:bulletEnabled val="1"/>
        </dgm:presLayoutVars>
      </dgm:prSet>
      <dgm:spPr/>
    </dgm:pt>
  </dgm:ptLst>
  <dgm:cxnLst>
    <dgm:cxn modelId="{0E30F302-EF31-4B6A-BB41-6F83B4BD199F}" type="presOf" srcId="{AB19CA1B-1BCB-4524-A58C-B7156345A9E4}" destId="{56943776-3081-4C5C-94BF-77EB5F432A99}" srcOrd="0" destOrd="0" presId="urn:microsoft.com/office/officeart/2005/8/layout/default"/>
    <dgm:cxn modelId="{ED666632-CDB9-40EE-B6A6-B25B9FA254D0}" srcId="{62D83668-5944-4DE9-9DD9-036206689DF0}" destId="{5945139C-7D8B-46E0-A4FF-57279A6BAA0A}" srcOrd="1" destOrd="0" parTransId="{B92BCA69-E2C4-4993-A120-6D720752DF29}" sibTransId="{D4903507-710B-451D-9F03-E65EF9CE6105}"/>
    <dgm:cxn modelId="{DC8D1AAE-B5B4-4875-85C5-6FD3D1AAC84A}" srcId="{62D83668-5944-4DE9-9DD9-036206689DF0}" destId="{AB19CA1B-1BCB-4524-A58C-B7156345A9E4}" srcOrd="0" destOrd="0" parTransId="{726D2B69-A3F1-429B-8093-C19D9F0140A2}" sibTransId="{C73C5A07-7158-414D-804C-CD209E67870F}"/>
    <dgm:cxn modelId="{E62D92B8-D31F-47C4-BA4A-EF94C6A4170F}" srcId="{62D83668-5944-4DE9-9DD9-036206689DF0}" destId="{3C440030-4776-4C88-AD53-C87B2AD79266}" srcOrd="2" destOrd="0" parTransId="{FAA7F254-930A-42E7-9935-1652D57F4F93}" sibTransId="{3178327C-7A17-42F2-A0C3-D9A85384E715}"/>
    <dgm:cxn modelId="{409FCDB8-821B-4345-8B71-5ACF08B5C7B3}" type="presOf" srcId="{3C440030-4776-4C88-AD53-C87B2AD79266}" destId="{AF2ED1E5-C3B1-4F4B-B256-0042F41DF37D}" srcOrd="0" destOrd="0" presId="urn:microsoft.com/office/officeart/2005/8/layout/default"/>
    <dgm:cxn modelId="{07AB89BF-E946-43D5-A252-5CA6E22D926C}" type="presOf" srcId="{5945139C-7D8B-46E0-A4FF-57279A6BAA0A}" destId="{E88DCC19-7EC2-4DE4-B3DC-CF5D835476CE}" srcOrd="0" destOrd="0" presId="urn:microsoft.com/office/officeart/2005/8/layout/default"/>
    <dgm:cxn modelId="{42DD4FC0-5A99-4891-A997-61580DB97FA9}" type="presOf" srcId="{62D83668-5944-4DE9-9DD9-036206689DF0}" destId="{5C1EE837-76CE-4951-A4AC-8797EBC52311}" srcOrd="0" destOrd="0" presId="urn:microsoft.com/office/officeart/2005/8/layout/default"/>
    <dgm:cxn modelId="{16FD40EB-1FF7-45C7-A07B-1B4633BBBD2B}" type="presParOf" srcId="{5C1EE837-76CE-4951-A4AC-8797EBC52311}" destId="{56943776-3081-4C5C-94BF-77EB5F432A99}" srcOrd="0" destOrd="0" presId="urn:microsoft.com/office/officeart/2005/8/layout/default"/>
    <dgm:cxn modelId="{19896CBA-ACD6-431B-A042-7F8506A6EEEF}" type="presParOf" srcId="{5C1EE837-76CE-4951-A4AC-8797EBC52311}" destId="{29497950-42C5-4723-943E-4E426D38EEBC}" srcOrd="1" destOrd="0" presId="urn:microsoft.com/office/officeart/2005/8/layout/default"/>
    <dgm:cxn modelId="{36D4B4CF-C507-4BC4-A7E1-FC1097AFF19C}" type="presParOf" srcId="{5C1EE837-76CE-4951-A4AC-8797EBC52311}" destId="{E88DCC19-7EC2-4DE4-B3DC-CF5D835476CE}" srcOrd="2" destOrd="0" presId="urn:microsoft.com/office/officeart/2005/8/layout/default"/>
    <dgm:cxn modelId="{F65F60C9-80D0-4F24-896A-F81D6E4BD1B4}" type="presParOf" srcId="{5C1EE837-76CE-4951-A4AC-8797EBC52311}" destId="{86B8417F-B5D2-4AE3-9ACE-9CCE57F044BF}" srcOrd="3" destOrd="0" presId="urn:microsoft.com/office/officeart/2005/8/layout/default"/>
    <dgm:cxn modelId="{CCB2644E-F605-4AE8-9968-F85E435F431D}" type="presParOf" srcId="{5C1EE837-76CE-4951-A4AC-8797EBC52311}" destId="{AF2ED1E5-C3B1-4F4B-B256-0042F41DF37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A0D93E-C9AE-4BEE-9E46-6E3D9E50D4B0}"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86A747DF-2195-4DD3-854C-F2ECED4BD576}">
      <dgm:prSet/>
      <dgm:spPr/>
      <dgm:t>
        <a:bodyPr/>
        <a:lstStyle/>
        <a:p>
          <a:r>
            <a:rPr lang="en-US"/>
            <a:t>Extract </a:t>
          </a:r>
        </a:p>
      </dgm:t>
    </dgm:pt>
    <dgm:pt modelId="{D9801674-0C28-466F-9B0D-B7B597F5F468}" type="parTrans" cxnId="{E76BF7D7-40F8-4697-B5E3-DB3EC8889FE0}">
      <dgm:prSet/>
      <dgm:spPr/>
      <dgm:t>
        <a:bodyPr/>
        <a:lstStyle/>
        <a:p>
          <a:endParaRPr lang="en-US"/>
        </a:p>
      </dgm:t>
    </dgm:pt>
    <dgm:pt modelId="{199928AC-FA61-4726-999E-D61D40049CDB}" type="sibTrans" cxnId="{E76BF7D7-40F8-4697-B5E3-DB3EC8889FE0}">
      <dgm:prSet/>
      <dgm:spPr/>
      <dgm:t>
        <a:bodyPr/>
        <a:lstStyle/>
        <a:p>
          <a:endParaRPr lang="en-US"/>
        </a:p>
      </dgm:t>
    </dgm:pt>
    <dgm:pt modelId="{34922264-8E0F-4E44-A5CC-C8545604BD1A}">
      <dgm:prSet/>
      <dgm:spPr/>
      <dgm:t>
        <a:bodyPr/>
        <a:lstStyle/>
        <a:p>
          <a:r>
            <a:rPr lang="en-US" b="1"/>
            <a:t>Extract the current data and use it to ensure that all current data is accurate, and no data has been repeated.</a:t>
          </a:r>
        </a:p>
      </dgm:t>
    </dgm:pt>
    <dgm:pt modelId="{06ED272F-C518-4B66-95C2-58924AB5BDEF}" type="parTrans" cxnId="{0D1CBD1D-EC76-40A1-BED2-08912E00B4B7}">
      <dgm:prSet/>
      <dgm:spPr/>
      <dgm:t>
        <a:bodyPr/>
        <a:lstStyle/>
        <a:p>
          <a:endParaRPr lang="en-US"/>
        </a:p>
      </dgm:t>
    </dgm:pt>
    <dgm:pt modelId="{73B4459C-5D86-475E-88CD-EEC8BAB9E5C1}" type="sibTrans" cxnId="{0D1CBD1D-EC76-40A1-BED2-08912E00B4B7}">
      <dgm:prSet/>
      <dgm:spPr/>
      <dgm:t>
        <a:bodyPr/>
        <a:lstStyle/>
        <a:p>
          <a:endParaRPr lang="en-US"/>
        </a:p>
      </dgm:t>
    </dgm:pt>
    <dgm:pt modelId="{C12C6962-78F8-44F4-9194-FB323BE94053}">
      <dgm:prSet/>
      <dgm:spPr/>
      <dgm:t>
        <a:bodyPr/>
        <a:lstStyle/>
        <a:p>
          <a:r>
            <a:rPr lang="en-US"/>
            <a:t>Transform</a:t>
          </a:r>
        </a:p>
      </dgm:t>
    </dgm:pt>
    <dgm:pt modelId="{22A84F05-D88B-42D8-A34A-7E45CEE9D537}" type="parTrans" cxnId="{5A103F6A-4C64-4025-B9ED-695547382047}">
      <dgm:prSet/>
      <dgm:spPr/>
      <dgm:t>
        <a:bodyPr/>
        <a:lstStyle/>
        <a:p>
          <a:endParaRPr lang="en-US"/>
        </a:p>
      </dgm:t>
    </dgm:pt>
    <dgm:pt modelId="{CA4DEE81-8E56-4376-8C0F-F59751A6049A}" type="sibTrans" cxnId="{5A103F6A-4C64-4025-B9ED-695547382047}">
      <dgm:prSet/>
      <dgm:spPr/>
      <dgm:t>
        <a:bodyPr/>
        <a:lstStyle/>
        <a:p>
          <a:endParaRPr lang="en-US"/>
        </a:p>
      </dgm:t>
    </dgm:pt>
    <dgm:pt modelId="{EF64ED74-F3C0-436D-BE54-0649D95940FA}">
      <dgm:prSet/>
      <dgm:spPr/>
      <dgm:t>
        <a:bodyPr/>
        <a:lstStyle/>
        <a:p>
          <a:r>
            <a:rPr lang="en-US" b="1"/>
            <a:t>Transform the data so that we can ensure data is recorded accurately and free from errors. </a:t>
          </a:r>
        </a:p>
      </dgm:t>
    </dgm:pt>
    <dgm:pt modelId="{0E1FAEC4-5B17-48BE-B4F7-89D5512D5945}" type="parTrans" cxnId="{CA701F98-6B6C-4000-9567-F5244C1D0364}">
      <dgm:prSet/>
      <dgm:spPr/>
      <dgm:t>
        <a:bodyPr/>
        <a:lstStyle/>
        <a:p>
          <a:endParaRPr lang="en-US"/>
        </a:p>
      </dgm:t>
    </dgm:pt>
    <dgm:pt modelId="{7C3F50AA-7060-4571-AC98-F618A1AD4271}" type="sibTrans" cxnId="{CA701F98-6B6C-4000-9567-F5244C1D0364}">
      <dgm:prSet/>
      <dgm:spPr/>
      <dgm:t>
        <a:bodyPr/>
        <a:lstStyle/>
        <a:p>
          <a:endParaRPr lang="en-US"/>
        </a:p>
      </dgm:t>
    </dgm:pt>
    <dgm:pt modelId="{09C00805-6198-40CF-94BD-107F7A595B7C}">
      <dgm:prSet/>
      <dgm:spPr/>
      <dgm:t>
        <a:bodyPr/>
        <a:lstStyle/>
        <a:p>
          <a:r>
            <a:rPr lang="en-US"/>
            <a:t>Load </a:t>
          </a:r>
        </a:p>
      </dgm:t>
    </dgm:pt>
    <dgm:pt modelId="{C9AA690B-523A-4567-9043-8298FE8F2DF0}" type="parTrans" cxnId="{B4A0BF0A-EA14-475E-B1D7-8208D9E6A094}">
      <dgm:prSet/>
      <dgm:spPr/>
      <dgm:t>
        <a:bodyPr/>
        <a:lstStyle/>
        <a:p>
          <a:endParaRPr lang="en-US"/>
        </a:p>
      </dgm:t>
    </dgm:pt>
    <dgm:pt modelId="{0F7AC73B-AB3F-42F8-8BAC-7821F9BB916B}" type="sibTrans" cxnId="{B4A0BF0A-EA14-475E-B1D7-8208D9E6A094}">
      <dgm:prSet/>
      <dgm:spPr/>
      <dgm:t>
        <a:bodyPr/>
        <a:lstStyle/>
        <a:p>
          <a:endParaRPr lang="en-US"/>
        </a:p>
      </dgm:t>
    </dgm:pt>
    <dgm:pt modelId="{4FA6E941-2BE1-4C85-96DE-287151979CE2}">
      <dgm:prSet/>
      <dgm:spPr/>
      <dgm:t>
        <a:bodyPr/>
        <a:lstStyle/>
        <a:p>
          <a:r>
            <a:rPr lang="en-US" b="1"/>
            <a:t>Load the data into the current MSQL warehouse accurately and keep it up to date.</a:t>
          </a:r>
        </a:p>
      </dgm:t>
    </dgm:pt>
    <dgm:pt modelId="{3A1AD3D4-5447-47A9-9546-12396FD9F6B4}" type="parTrans" cxnId="{1A8C9248-E747-4A79-8B9A-2A8614609FD7}">
      <dgm:prSet/>
      <dgm:spPr/>
      <dgm:t>
        <a:bodyPr/>
        <a:lstStyle/>
        <a:p>
          <a:endParaRPr lang="en-US"/>
        </a:p>
      </dgm:t>
    </dgm:pt>
    <dgm:pt modelId="{331B1CCB-720E-4C3D-9D95-C28900934FA3}" type="sibTrans" cxnId="{1A8C9248-E747-4A79-8B9A-2A8614609FD7}">
      <dgm:prSet/>
      <dgm:spPr/>
      <dgm:t>
        <a:bodyPr/>
        <a:lstStyle/>
        <a:p>
          <a:endParaRPr lang="en-US"/>
        </a:p>
      </dgm:t>
    </dgm:pt>
    <dgm:pt modelId="{250EA588-7229-43BC-AE89-10D93563FE53}" type="pres">
      <dgm:prSet presAssocID="{F5A0D93E-C9AE-4BEE-9E46-6E3D9E50D4B0}" presName="Name0" presStyleCnt="0">
        <dgm:presLayoutVars>
          <dgm:chMax/>
          <dgm:chPref/>
          <dgm:dir/>
          <dgm:animLvl val="lvl"/>
        </dgm:presLayoutVars>
      </dgm:prSet>
      <dgm:spPr/>
    </dgm:pt>
    <dgm:pt modelId="{AFD2E36F-34AA-4992-B618-0E4AFF1729E9}" type="pres">
      <dgm:prSet presAssocID="{86A747DF-2195-4DD3-854C-F2ECED4BD576}" presName="composite" presStyleCnt="0"/>
      <dgm:spPr/>
    </dgm:pt>
    <dgm:pt modelId="{E3990E80-CC8E-49BE-B74E-7C3CB7661F55}" type="pres">
      <dgm:prSet presAssocID="{86A747DF-2195-4DD3-854C-F2ECED4BD576}" presName="Parent1" presStyleLbl="node1" presStyleIdx="0" presStyleCnt="6">
        <dgm:presLayoutVars>
          <dgm:chMax val="1"/>
          <dgm:chPref val="1"/>
          <dgm:bulletEnabled val="1"/>
        </dgm:presLayoutVars>
      </dgm:prSet>
      <dgm:spPr/>
    </dgm:pt>
    <dgm:pt modelId="{442FB779-3240-4518-AE44-ADE867AD8D70}" type="pres">
      <dgm:prSet presAssocID="{86A747DF-2195-4DD3-854C-F2ECED4BD576}" presName="Childtext1" presStyleLbl="revTx" presStyleIdx="0" presStyleCnt="3">
        <dgm:presLayoutVars>
          <dgm:chMax val="0"/>
          <dgm:chPref val="0"/>
          <dgm:bulletEnabled val="1"/>
        </dgm:presLayoutVars>
      </dgm:prSet>
      <dgm:spPr/>
    </dgm:pt>
    <dgm:pt modelId="{07A4D50C-990F-4AF8-94FA-7B57E83FF82D}" type="pres">
      <dgm:prSet presAssocID="{86A747DF-2195-4DD3-854C-F2ECED4BD576}" presName="BalanceSpacing" presStyleCnt="0"/>
      <dgm:spPr/>
    </dgm:pt>
    <dgm:pt modelId="{5485184E-EBAE-4882-BE53-9CEFE498292D}" type="pres">
      <dgm:prSet presAssocID="{86A747DF-2195-4DD3-854C-F2ECED4BD576}" presName="BalanceSpacing1" presStyleCnt="0"/>
      <dgm:spPr/>
    </dgm:pt>
    <dgm:pt modelId="{97E2546A-0292-43D8-9315-9C0951FA8232}" type="pres">
      <dgm:prSet presAssocID="{199928AC-FA61-4726-999E-D61D40049CDB}" presName="Accent1Text" presStyleLbl="node1" presStyleIdx="1" presStyleCnt="6"/>
      <dgm:spPr/>
    </dgm:pt>
    <dgm:pt modelId="{30D219B5-D130-453C-8F2F-8C35C4AA504D}" type="pres">
      <dgm:prSet presAssocID="{199928AC-FA61-4726-999E-D61D40049CDB}" presName="spaceBetweenRectangles" presStyleCnt="0"/>
      <dgm:spPr/>
    </dgm:pt>
    <dgm:pt modelId="{84157FD1-55CA-4020-AECB-8F020D2CCF59}" type="pres">
      <dgm:prSet presAssocID="{C12C6962-78F8-44F4-9194-FB323BE94053}" presName="composite" presStyleCnt="0"/>
      <dgm:spPr/>
    </dgm:pt>
    <dgm:pt modelId="{E573A191-EDDA-454C-BA73-F7A6F3868DE0}" type="pres">
      <dgm:prSet presAssocID="{C12C6962-78F8-44F4-9194-FB323BE94053}" presName="Parent1" presStyleLbl="node1" presStyleIdx="2" presStyleCnt="6">
        <dgm:presLayoutVars>
          <dgm:chMax val="1"/>
          <dgm:chPref val="1"/>
          <dgm:bulletEnabled val="1"/>
        </dgm:presLayoutVars>
      </dgm:prSet>
      <dgm:spPr/>
    </dgm:pt>
    <dgm:pt modelId="{B5A5C4B7-E53D-4068-A00B-BD161A193673}" type="pres">
      <dgm:prSet presAssocID="{C12C6962-78F8-44F4-9194-FB323BE94053}" presName="Childtext1" presStyleLbl="revTx" presStyleIdx="1" presStyleCnt="3">
        <dgm:presLayoutVars>
          <dgm:chMax val="0"/>
          <dgm:chPref val="0"/>
          <dgm:bulletEnabled val="1"/>
        </dgm:presLayoutVars>
      </dgm:prSet>
      <dgm:spPr/>
    </dgm:pt>
    <dgm:pt modelId="{28626667-A678-456A-BD37-E527574A69B3}" type="pres">
      <dgm:prSet presAssocID="{C12C6962-78F8-44F4-9194-FB323BE94053}" presName="BalanceSpacing" presStyleCnt="0"/>
      <dgm:spPr/>
    </dgm:pt>
    <dgm:pt modelId="{B4597048-F82E-4031-A5E0-B2609A2B1EDF}" type="pres">
      <dgm:prSet presAssocID="{C12C6962-78F8-44F4-9194-FB323BE94053}" presName="BalanceSpacing1" presStyleCnt="0"/>
      <dgm:spPr/>
    </dgm:pt>
    <dgm:pt modelId="{8D9136E3-8E52-4E80-ABDD-098608E42871}" type="pres">
      <dgm:prSet presAssocID="{CA4DEE81-8E56-4376-8C0F-F59751A6049A}" presName="Accent1Text" presStyleLbl="node1" presStyleIdx="3" presStyleCnt="6"/>
      <dgm:spPr/>
    </dgm:pt>
    <dgm:pt modelId="{8A1980C0-0985-429F-A11E-4FCEE788B905}" type="pres">
      <dgm:prSet presAssocID="{CA4DEE81-8E56-4376-8C0F-F59751A6049A}" presName="spaceBetweenRectangles" presStyleCnt="0"/>
      <dgm:spPr/>
    </dgm:pt>
    <dgm:pt modelId="{AFF4C37F-1CF7-465F-9C26-5441E3FFEB05}" type="pres">
      <dgm:prSet presAssocID="{09C00805-6198-40CF-94BD-107F7A595B7C}" presName="composite" presStyleCnt="0"/>
      <dgm:spPr/>
    </dgm:pt>
    <dgm:pt modelId="{F68053C1-7A56-4B09-BF28-09D25CB44377}" type="pres">
      <dgm:prSet presAssocID="{09C00805-6198-40CF-94BD-107F7A595B7C}" presName="Parent1" presStyleLbl="node1" presStyleIdx="4" presStyleCnt="6">
        <dgm:presLayoutVars>
          <dgm:chMax val="1"/>
          <dgm:chPref val="1"/>
          <dgm:bulletEnabled val="1"/>
        </dgm:presLayoutVars>
      </dgm:prSet>
      <dgm:spPr/>
    </dgm:pt>
    <dgm:pt modelId="{0E0FD972-DE0B-47D5-86BE-55C68D7C060D}" type="pres">
      <dgm:prSet presAssocID="{09C00805-6198-40CF-94BD-107F7A595B7C}" presName="Childtext1" presStyleLbl="revTx" presStyleIdx="2" presStyleCnt="3">
        <dgm:presLayoutVars>
          <dgm:chMax val="0"/>
          <dgm:chPref val="0"/>
          <dgm:bulletEnabled val="1"/>
        </dgm:presLayoutVars>
      </dgm:prSet>
      <dgm:spPr/>
    </dgm:pt>
    <dgm:pt modelId="{9A042D92-3CB2-44C7-9518-C95A081B665C}" type="pres">
      <dgm:prSet presAssocID="{09C00805-6198-40CF-94BD-107F7A595B7C}" presName="BalanceSpacing" presStyleCnt="0"/>
      <dgm:spPr/>
    </dgm:pt>
    <dgm:pt modelId="{C64152AC-C4C5-4570-9842-A5B82A5F287B}" type="pres">
      <dgm:prSet presAssocID="{09C00805-6198-40CF-94BD-107F7A595B7C}" presName="BalanceSpacing1" presStyleCnt="0"/>
      <dgm:spPr/>
    </dgm:pt>
    <dgm:pt modelId="{CC019D02-2487-408F-BD3D-90AAD0A295F9}" type="pres">
      <dgm:prSet presAssocID="{0F7AC73B-AB3F-42F8-8BAC-7821F9BB916B}" presName="Accent1Text" presStyleLbl="node1" presStyleIdx="5" presStyleCnt="6"/>
      <dgm:spPr/>
    </dgm:pt>
  </dgm:ptLst>
  <dgm:cxnLst>
    <dgm:cxn modelId="{4B8FB709-DC8A-44A8-AC45-AE6DB7264AA2}" type="presOf" srcId="{C12C6962-78F8-44F4-9194-FB323BE94053}" destId="{E573A191-EDDA-454C-BA73-F7A6F3868DE0}" srcOrd="0" destOrd="0" presId="urn:microsoft.com/office/officeart/2008/layout/AlternatingHexagons"/>
    <dgm:cxn modelId="{B4A0BF0A-EA14-475E-B1D7-8208D9E6A094}" srcId="{F5A0D93E-C9AE-4BEE-9E46-6E3D9E50D4B0}" destId="{09C00805-6198-40CF-94BD-107F7A595B7C}" srcOrd="2" destOrd="0" parTransId="{C9AA690B-523A-4567-9043-8298FE8F2DF0}" sibTransId="{0F7AC73B-AB3F-42F8-8BAC-7821F9BB916B}"/>
    <dgm:cxn modelId="{0D1CBD1D-EC76-40A1-BED2-08912E00B4B7}" srcId="{86A747DF-2195-4DD3-854C-F2ECED4BD576}" destId="{34922264-8E0F-4E44-A5CC-C8545604BD1A}" srcOrd="0" destOrd="0" parTransId="{06ED272F-C518-4B66-95C2-58924AB5BDEF}" sibTransId="{73B4459C-5D86-475E-88CD-EEC8BAB9E5C1}"/>
    <dgm:cxn modelId="{37B5ED64-EF51-41EA-81E1-AD31DB14395E}" type="presOf" srcId="{CA4DEE81-8E56-4376-8C0F-F59751A6049A}" destId="{8D9136E3-8E52-4E80-ABDD-098608E42871}" srcOrd="0" destOrd="0" presId="urn:microsoft.com/office/officeart/2008/layout/AlternatingHexagons"/>
    <dgm:cxn modelId="{1A8C9248-E747-4A79-8B9A-2A8614609FD7}" srcId="{09C00805-6198-40CF-94BD-107F7A595B7C}" destId="{4FA6E941-2BE1-4C85-96DE-287151979CE2}" srcOrd="0" destOrd="0" parTransId="{3A1AD3D4-5447-47A9-9546-12396FD9F6B4}" sibTransId="{331B1CCB-720E-4C3D-9D95-C28900934FA3}"/>
    <dgm:cxn modelId="{5A103F6A-4C64-4025-B9ED-695547382047}" srcId="{F5A0D93E-C9AE-4BEE-9E46-6E3D9E50D4B0}" destId="{C12C6962-78F8-44F4-9194-FB323BE94053}" srcOrd="1" destOrd="0" parTransId="{22A84F05-D88B-42D8-A34A-7E45CEE9D537}" sibTransId="{CA4DEE81-8E56-4376-8C0F-F59751A6049A}"/>
    <dgm:cxn modelId="{638CD36E-1623-4350-BD7F-6C5CB906A142}" type="presOf" srcId="{09C00805-6198-40CF-94BD-107F7A595B7C}" destId="{F68053C1-7A56-4B09-BF28-09D25CB44377}" srcOrd="0" destOrd="0" presId="urn:microsoft.com/office/officeart/2008/layout/AlternatingHexagons"/>
    <dgm:cxn modelId="{618FFE73-CBEA-46CC-8F73-5E57912D5203}" type="presOf" srcId="{0F7AC73B-AB3F-42F8-8BAC-7821F9BB916B}" destId="{CC019D02-2487-408F-BD3D-90AAD0A295F9}" srcOrd="0" destOrd="0" presId="urn:microsoft.com/office/officeart/2008/layout/AlternatingHexagons"/>
    <dgm:cxn modelId="{E613177A-EAE0-4A3A-ACA9-760D8BEE0933}" type="presOf" srcId="{34922264-8E0F-4E44-A5CC-C8545604BD1A}" destId="{442FB779-3240-4518-AE44-ADE867AD8D70}" srcOrd="0" destOrd="0" presId="urn:microsoft.com/office/officeart/2008/layout/AlternatingHexagons"/>
    <dgm:cxn modelId="{728DE37E-527D-4DA8-9273-EAF7EABED6AA}" type="presOf" srcId="{86A747DF-2195-4DD3-854C-F2ECED4BD576}" destId="{E3990E80-CC8E-49BE-B74E-7C3CB7661F55}" srcOrd="0" destOrd="0" presId="urn:microsoft.com/office/officeart/2008/layout/AlternatingHexagons"/>
    <dgm:cxn modelId="{537A5C87-1AE0-4CDB-AA48-751EBA464921}" type="presOf" srcId="{4FA6E941-2BE1-4C85-96DE-287151979CE2}" destId="{0E0FD972-DE0B-47D5-86BE-55C68D7C060D}" srcOrd="0" destOrd="0" presId="urn:microsoft.com/office/officeart/2008/layout/AlternatingHexagons"/>
    <dgm:cxn modelId="{CA701F98-6B6C-4000-9567-F5244C1D0364}" srcId="{C12C6962-78F8-44F4-9194-FB323BE94053}" destId="{EF64ED74-F3C0-436D-BE54-0649D95940FA}" srcOrd="0" destOrd="0" parTransId="{0E1FAEC4-5B17-48BE-B4F7-89D5512D5945}" sibTransId="{7C3F50AA-7060-4571-AC98-F618A1AD4271}"/>
    <dgm:cxn modelId="{706D8BA3-D6BE-4C62-AD88-A437E2028BC0}" type="presOf" srcId="{199928AC-FA61-4726-999E-D61D40049CDB}" destId="{97E2546A-0292-43D8-9315-9C0951FA8232}" srcOrd="0" destOrd="0" presId="urn:microsoft.com/office/officeart/2008/layout/AlternatingHexagons"/>
    <dgm:cxn modelId="{5EE466AE-78D5-423C-9574-37E3AAA69970}" type="presOf" srcId="{EF64ED74-F3C0-436D-BE54-0649D95940FA}" destId="{B5A5C4B7-E53D-4068-A00B-BD161A193673}" srcOrd="0" destOrd="0" presId="urn:microsoft.com/office/officeart/2008/layout/AlternatingHexagons"/>
    <dgm:cxn modelId="{E76BF7D7-40F8-4697-B5E3-DB3EC8889FE0}" srcId="{F5A0D93E-C9AE-4BEE-9E46-6E3D9E50D4B0}" destId="{86A747DF-2195-4DD3-854C-F2ECED4BD576}" srcOrd="0" destOrd="0" parTransId="{D9801674-0C28-466F-9B0D-B7B597F5F468}" sibTransId="{199928AC-FA61-4726-999E-D61D40049CDB}"/>
    <dgm:cxn modelId="{18E92AEE-566D-4162-9D30-0EE4FB13FC5B}" type="presOf" srcId="{F5A0D93E-C9AE-4BEE-9E46-6E3D9E50D4B0}" destId="{250EA588-7229-43BC-AE89-10D93563FE53}" srcOrd="0" destOrd="0" presId="urn:microsoft.com/office/officeart/2008/layout/AlternatingHexagons"/>
    <dgm:cxn modelId="{9B65982A-ACB1-4353-A6A1-45A78855F3DE}" type="presParOf" srcId="{250EA588-7229-43BC-AE89-10D93563FE53}" destId="{AFD2E36F-34AA-4992-B618-0E4AFF1729E9}" srcOrd="0" destOrd="0" presId="urn:microsoft.com/office/officeart/2008/layout/AlternatingHexagons"/>
    <dgm:cxn modelId="{427EADD1-A155-4A9D-A1A7-1BD1F46A4D2F}" type="presParOf" srcId="{AFD2E36F-34AA-4992-B618-0E4AFF1729E9}" destId="{E3990E80-CC8E-49BE-B74E-7C3CB7661F55}" srcOrd="0" destOrd="0" presId="urn:microsoft.com/office/officeart/2008/layout/AlternatingHexagons"/>
    <dgm:cxn modelId="{4308AA9C-EA04-49BC-A965-F62993C2DAD7}" type="presParOf" srcId="{AFD2E36F-34AA-4992-B618-0E4AFF1729E9}" destId="{442FB779-3240-4518-AE44-ADE867AD8D70}" srcOrd="1" destOrd="0" presId="urn:microsoft.com/office/officeart/2008/layout/AlternatingHexagons"/>
    <dgm:cxn modelId="{E1B16F72-43B9-4B4D-883A-EC7153337970}" type="presParOf" srcId="{AFD2E36F-34AA-4992-B618-0E4AFF1729E9}" destId="{07A4D50C-990F-4AF8-94FA-7B57E83FF82D}" srcOrd="2" destOrd="0" presId="urn:microsoft.com/office/officeart/2008/layout/AlternatingHexagons"/>
    <dgm:cxn modelId="{73A8F38C-884D-4D88-BE47-47324EBC2168}" type="presParOf" srcId="{AFD2E36F-34AA-4992-B618-0E4AFF1729E9}" destId="{5485184E-EBAE-4882-BE53-9CEFE498292D}" srcOrd="3" destOrd="0" presId="urn:microsoft.com/office/officeart/2008/layout/AlternatingHexagons"/>
    <dgm:cxn modelId="{96249A86-D96A-4307-8EB9-23F04FD7C735}" type="presParOf" srcId="{AFD2E36F-34AA-4992-B618-0E4AFF1729E9}" destId="{97E2546A-0292-43D8-9315-9C0951FA8232}" srcOrd="4" destOrd="0" presId="urn:microsoft.com/office/officeart/2008/layout/AlternatingHexagons"/>
    <dgm:cxn modelId="{29877F5E-7A2E-409F-9A46-FAC162E32934}" type="presParOf" srcId="{250EA588-7229-43BC-AE89-10D93563FE53}" destId="{30D219B5-D130-453C-8F2F-8C35C4AA504D}" srcOrd="1" destOrd="0" presId="urn:microsoft.com/office/officeart/2008/layout/AlternatingHexagons"/>
    <dgm:cxn modelId="{9FE6047B-292E-4BDA-A4BC-9D39733329D4}" type="presParOf" srcId="{250EA588-7229-43BC-AE89-10D93563FE53}" destId="{84157FD1-55CA-4020-AECB-8F020D2CCF59}" srcOrd="2" destOrd="0" presId="urn:microsoft.com/office/officeart/2008/layout/AlternatingHexagons"/>
    <dgm:cxn modelId="{51130F64-C80E-437A-9562-E0BACCA7D612}" type="presParOf" srcId="{84157FD1-55CA-4020-AECB-8F020D2CCF59}" destId="{E573A191-EDDA-454C-BA73-F7A6F3868DE0}" srcOrd="0" destOrd="0" presId="urn:microsoft.com/office/officeart/2008/layout/AlternatingHexagons"/>
    <dgm:cxn modelId="{A1DBB4F9-9295-4E79-AF13-B921C83AA7C5}" type="presParOf" srcId="{84157FD1-55CA-4020-AECB-8F020D2CCF59}" destId="{B5A5C4B7-E53D-4068-A00B-BD161A193673}" srcOrd="1" destOrd="0" presId="urn:microsoft.com/office/officeart/2008/layout/AlternatingHexagons"/>
    <dgm:cxn modelId="{57D43155-6944-417A-8975-0CC2AB83C8FE}" type="presParOf" srcId="{84157FD1-55CA-4020-AECB-8F020D2CCF59}" destId="{28626667-A678-456A-BD37-E527574A69B3}" srcOrd="2" destOrd="0" presId="urn:microsoft.com/office/officeart/2008/layout/AlternatingHexagons"/>
    <dgm:cxn modelId="{E4B5D0BC-6031-4F70-B245-8C3C9CFFCCBA}" type="presParOf" srcId="{84157FD1-55CA-4020-AECB-8F020D2CCF59}" destId="{B4597048-F82E-4031-A5E0-B2609A2B1EDF}" srcOrd="3" destOrd="0" presId="urn:microsoft.com/office/officeart/2008/layout/AlternatingHexagons"/>
    <dgm:cxn modelId="{D98567B7-D236-4A35-90AF-5E6C0F78236B}" type="presParOf" srcId="{84157FD1-55CA-4020-AECB-8F020D2CCF59}" destId="{8D9136E3-8E52-4E80-ABDD-098608E42871}" srcOrd="4" destOrd="0" presId="urn:microsoft.com/office/officeart/2008/layout/AlternatingHexagons"/>
    <dgm:cxn modelId="{8C543371-725D-4926-B967-310E252BAEB2}" type="presParOf" srcId="{250EA588-7229-43BC-AE89-10D93563FE53}" destId="{8A1980C0-0985-429F-A11E-4FCEE788B905}" srcOrd="3" destOrd="0" presId="urn:microsoft.com/office/officeart/2008/layout/AlternatingHexagons"/>
    <dgm:cxn modelId="{04A0C1D9-3922-40B8-81CF-CBF5F5A18FAD}" type="presParOf" srcId="{250EA588-7229-43BC-AE89-10D93563FE53}" destId="{AFF4C37F-1CF7-465F-9C26-5441E3FFEB05}" srcOrd="4" destOrd="0" presId="urn:microsoft.com/office/officeart/2008/layout/AlternatingHexagons"/>
    <dgm:cxn modelId="{42629049-70D0-49D1-B3FB-83EFE9BFA2A2}" type="presParOf" srcId="{AFF4C37F-1CF7-465F-9C26-5441E3FFEB05}" destId="{F68053C1-7A56-4B09-BF28-09D25CB44377}" srcOrd="0" destOrd="0" presId="urn:microsoft.com/office/officeart/2008/layout/AlternatingHexagons"/>
    <dgm:cxn modelId="{B36525BF-BC81-447D-A955-CA95AE286860}" type="presParOf" srcId="{AFF4C37F-1CF7-465F-9C26-5441E3FFEB05}" destId="{0E0FD972-DE0B-47D5-86BE-55C68D7C060D}" srcOrd="1" destOrd="0" presId="urn:microsoft.com/office/officeart/2008/layout/AlternatingHexagons"/>
    <dgm:cxn modelId="{1766F34B-0B9A-4F9D-AA27-3F2C8A1839FC}" type="presParOf" srcId="{AFF4C37F-1CF7-465F-9C26-5441E3FFEB05}" destId="{9A042D92-3CB2-44C7-9518-C95A081B665C}" srcOrd="2" destOrd="0" presId="urn:microsoft.com/office/officeart/2008/layout/AlternatingHexagons"/>
    <dgm:cxn modelId="{84ED0EB9-9917-4EB5-9CCA-F92C54874208}" type="presParOf" srcId="{AFF4C37F-1CF7-465F-9C26-5441E3FFEB05}" destId="{C64152AC-C4C5-4570-9842-A5B82A5F287B}" srcOrd="3" destOrd="0" presId="urn:microsoft.com/office/officeart/2008/layout/AlternatingHexagons"/>
    <dgm:cxn modelId="{7FC8EFB3-6485-4978-A5A3-76E10951D377}" type="presParOf" srcId="{AFF4C37F-1CF7-465F-9C26-5441E3FFEB05}" destId="{CC019D02-2487-408F-BD3D-90AAD0A295F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9BEF85-EB75-453E-BD27-D0753242D4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D9B64E-BE94-4BCD-8CD8-866BA94B7868}">
      <dgm:prSet/>
      <dgm:spPr/>
      <dgm:t>
        <a:bodyPr/>
        <a:lstStyle/>
        <a:p>
          <a:r>
            <a:rPr lang="en-US" b="1" i="0"/>
            <a:t>Define the data</a:t>
          </a:r>
          <a:br>
            <a:rPr lang="en-US" b="0" i="0"/>
          </a:br>
          <a:endParaRPr lang="en-US"/>
        </a:p>
      </dgm:t>
    </dgm:pt>
    <dgm:pt modelId="{B4A2C9F0-4BB0-40F1-8CB0-90C3B6F145E3}" type="parTrans" cxnId="{DBB14C38-D4DF-456D-815E-C4E9823A6F3D}">
      <dgm:prSet/>
      <dgm:spPr/>
      <dgm:t>
        <a:bodyPr/>
        <a:lstStyle/>
        <a:p>
          <a:endParaRPr lang="en-US"/>
        </a:p>
      </dgm:t>
    </dgm:pt>
    <dgm:pt modelId="{286F4591-4DD6-400B-8AD4-0CC484BBA8FD}" type="sibTrans" cxnId="{DBB14C38-D4DF-456D-815E-C4E9823A6F3D}">
      <dgm:prSet/>
      <dgm:spPr/>
      <dgm:t>
        <a:bodyPr/>
        <a:lstStyle/>
        <a:p>
          <a:endParaRPr lang="en-US"/>
        </a:p>
      </dgm:t>
    </dgm:pt>
    <dgm:pt modelId="{01519CD8-5FAA-4DB5-9824-9431D00FC7F4}">
      <dgm:prSet/>
      <dgm:spPr/>
      <dgm:t>
        <a:bodyPr/>
        <a:lstStyle/>
        <a:p>
          <a:r>
            <a:rPr lang="en-US" b="1" i="0"/>
            <a:t>Create processes and procedures</a:t>
          </a:r>
          <a:endParaRPr lang="en-US"/>
        </a:p>
      </dgm:t>
    </dgm:pt>
    <dgm:pt modelId="{2E9D06B4-1A76-497F-8836-CB00416BE271}" type="parTrans" cxnId="{F1AD0EAE-72B9-4DBB-8624-F31567351ACC}">
      <dgm:prSet/>
      <dgm:spPr/>
      <dgm:t>
        <a:bodyPr/>
        <a:lstStyle/>
        <a:p>
          <a:endParaRPr lang="en-US"/>
        </a:p>
      </dgm:t>
    </dgm:pt>
    <dgm:pt modelId="{20BECFAC-77EF-43D4-83F0-F5BBEFAC000C}" type="sibTrans" cxnId="{F1AD0EAE-72B9-4DBB-8624-F31567351ACC}">
      <dgm:prSet/>
      <dgm:spPr/>
      <dgm:t>
        <a:bodyPr/>
        <a:lstStyle/>
        <a:p>
          <a:endParaRPr lang="en-US"/>
        </a:p>
      </dgm:t>
    </dgm:pt>
    <dgm:pt modelId="{973BE4F8-39DD-410B-9BD5-183D1BC984DD}">
      <dgm:prSet/>
      <dgm:spPr/>
      <dgm:t>
        <a:bodyPr/>
        <a:lstStyle/>
        <a:p>
          <a:r>
            <a:rPr lang="en-US" b="1" i="0"/>
            <a:t>Maintain quality of the data</a:t>
          </a:r>
          <a:endParaRPr lang="en-US"/>
        </a:p>
      </dgm:t>
    </dgm:pt>
    <dgm:pt modelId="{BD33B908-E56D-4787-A870-F7AFEB3E8A94}" type="parTrans" cxnId="{9C144EC2-5309-4E18-8B68-63FC3D7513C4}">
      <dgm:prSet/>
      <dgm:spPr/>
      <dgm:t>
        <a:bodyPr/>
        <a:lstStyle/>
        <a:p>
          <a:endParaRPr lang="en-US"/>
        </a:p>
      </dgm:t>
    </dgm:pt>
    <dgm:pt modelId="{851683D6-2AF2-4B34-97E8-0423303F4FD4}" type="sibTrans" cxnId="{9C144EC2-5309-4E18-8B68-63FC3D7513C4}">
      <dgm:prSet/>
      <dgm:spPr/>
      <dgm:t>
        <a:bodyPr/>
        <a:lstStyle/>
        <a:p>
          <a:endParaRPr lang="en-US"/>
        </a:p>
      </dgm:t>
    </dgm:pt>
    <dgm:pt modelId="{7A8D6C89-134C-4992-BECF-CAD7ACCBE10B}">
      <dgm:prSet/>
      <dgm:spPr/>
      <dgm:t>
        <a:bodyPr/>
        <a:lstStyle/>
        <a:p>
          <a:r>
            <a:rPr lang="en-US" b="1" i="0"/>
            <a:t>Optimize workflows</a:t>
          </a:r>
          <a:endParaRPr lang="en-US"/>
        </a:p>
      </dgm:t>
    </dgm:pt>
    <dgm:pt modelId="{594E15FE-596A-40A4-8136-190E92AE29E5}" type="parTrans" cxnId="{379E45C4-CC85-4AAD-96DE-863327AFFC28}">
      <dgm:prSet/>
      <dgm:spPr/>
      <dgm:t>
        <a:bodyPr/>
        <a:lstStyle/>
        <a:p>
          <a:endParaRPr lang="en-US"/>
        </a:p>
      </dgm:t>
    </dgm:pt>
    <dgm:pt modelId="{A8B9193A-D151-468E-8667-797603081BC7}" type="sibTrans" cxnId="{379E45C4-CC85-4AAD-96DE-863327AFFC28}">
      <dgm:prSet/>
      <dgm:spPr/>
      <dgm:t>
        <a:bodyPr/>
        <a:lstStyle/>
        <a:p>
          <a:endParaRPr lang="en-US"/>
        </a:p>
      </dgm:t>
    </dgm:pt>
    <dgm:pt modelId="{9B7A853B-667B-4CEC-9A38-0E49443AD0D9}">
      <dgm:prSet/>
      <dgm:spPr/>
      <dgm:t>
        <a:bodyPr/>
        <a:lstStyle/>
        <a:p>
          <a:r>
            <a:rPr lang="en-US" b="1" i="0"/>
            <a:t>Monitor data usage to assist teams</a:t>
          </a:r>
          <a:endParaRPr lang="en-US"/>
        </a:p>
      </dgm:t>
    </dgm:pt>
    <dgm:pt modelId="{95D61AD6-4D29-4E48-8789-FF659A8EFA01}" type="parTrans" cxnId="{D900182F-6531-428B-AF85-9CA23A171CD4}">
      <dgm:prSet/>
      <dgm:spPr/>
      <dgm:t>
        <a:bodyPr/>
        <a:lstStyle/>
        <a:p>
          <a:endParaRPr lang="en-US"/>
        </a:p>
      </dgm:t>
    </dgm:pt>
    <dgm:pt modelId="{6B6B33AA-2876-4C12-BD65-6D79BDCD7EB9}" type="sibTrans" cxnId="{D900182F-6531-428B-AF85-9CA23A171CD4}">
      <dgm:prSet/>
      <dgm:spPr/>
      <dgm:t>
        <a:bodyPr/>
        <a:lstStyle/>
        <a:p>
          <a:endParaRPr lang="en-US"/>
        </a:p>
      </dgm:t>
    </dgm:pt>
    <dgm:pt modelId="{D2CA066C-2FDF-4E79-B799-5B49AC4A2820}">
      <dgm:prSet/>
      <dgm:spPr/>
      <dgm:t>
        <a:bodyPr/>
        <a:lstStyle/>
        <a:p>
          <a:r>
            <a:rPr lang="en-US" b="1" i="0"/>
            <a:t>Ensure compliance and security of the data</a:t>
          </a:r>
          <a:endParaRPr lang="en-US"/>
        </a:p>
      </dgm:t>
    </dgm:pt>
    <dgm:pt modelId="{BA1F7FDB-9726-4E1D-B3F4-3E7CE91B3A01}" type="parTrans" cxnId="{04069E3C-F570-40FD-8C4D-4D44331D502A}">
      <dgm:prSet/>
      <dgm:spPr/>
      <dgm:t>
        <a:bodyPr/>
        <a:lstStyle/>
        <a:p>
          <a:endParaRPr lang="en-US"/>
        </a:p>
      </dgm:t>
    </dgm:pt>
    <dgm:pt modelId="{C84989B9-84CD-4C6F-9696-307AF656564A}" type="sibTrans" cxnId="{04069E3C-F570-40FD-8C4D-4D44331D502A}">
      <dgm:prSet/>
      <dgm:spPr/>
      <dgm:t>
        <a:bodyPr/>
        <a:lstStyle/>
        <a:p>
          <a:endParaRPr lang="en-US"/>
        </a:p>
      </dgm:t>
    </dgm:pt>
    <dgm:pt modelId="{8FBC83A2-17EA-49AD-96D1-8607EE3C7B28}" type="pres">
      <dgm:prSet presAssocID="{BB9BEF85-EB75-453E-BD27-D0753242D416}" presName="root" presStyleCnt="0">
        <dgm:presLayoutVars>
          <dgm:dir/>
          <dgm:resizeHandles val="exact"/>
        </dgm:presLayoutVars>
      </dgm:prSet>
      <dgm:spPr/>
    </dgm:pt>
    <dgm:pt modelId="{04C5BCEB-A52D-4F13-BD15-70DC67A79E7D}" type="pres">
      <dgm:prSet presAssocID="{D4D9B64E-BE94-4BCD-8CD8-866BA94B7868}" presName="compNode" presStyleCnt="0"/>
      <dgm:spPr/>
    </dgm:pt>
    <dgm:pt modelId="{079F53D2-E0E4-4353-9882-5C416BEE0A3F}" type="pres">
      <dgm:prSet presAssocID="{D4D9B64E-BE94-4BCD-8CD8-866BA94B7868}" presName="bgRect" presStyleLbl="bgShp" presStyleIdx="0" presStyleCnt="6"/>
      <dgm:spPr/>
    </dgm:pt>
    <dgm:pt modelId="{FBAE1ED1-1950-43D5-AD44-0B0C849C9340}" type="pres">
      <dgm:prSet presAssocID="{D4D9B64E-BE94-4BCD-8CD8-866BA94B786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47880221-5348-467E-B814-83F65F35EF58}" type="pres">
      <dgm:prSet presAssocID="{D4D9B64E-BE94-4BCD-8CD8-866BA94B7868}" presName="spaceRect" presStyleCnt="0"/>
      <dgm:spPr/>
    </dgm:pt>
    <dgm:pt modelId="{957EE0CD-6E5E-4FE0-A63B-C5DDD321B21A}" type="pres">
      <dgm:prSet presAssocID="{D4D9B64E-BE94-4BCD-8CD8-866BA94B7868}" presName="parTx" presStyleLbl="revTx" presStyleIdx="0" presStyleCnt="6">
        <dgm:presLayoutVars>
          <dgm:chMax val="0"/>
          <dgm:chPref val="0"/>
        </dgm:presLayoutVars>
      </dgm:prSet>
      <dgm:spPr/>
    </dgm:pt>
    <dgm:pt modelId="{7283BDBC-4349-422F-9C28-5E9DF5E03927}" type="pres">
      <dgm:prSet presAssocID="{286F4591-4DD6-400B-8AD4-0CC484BBA8FD}" presName="sibTrans" presStyleCnt="0"/>
      <dgm:spPr/>
    </dgm:pt>
    <dgm:pt modelId="{19A847EC-8E81-48D7-8A68-35688E8273E8}" type="pres">
      <dgm:prSet presAssocID="{01519CD8-5FAA-4DB5-9824-9431D00FC7F4}" presName="compNode" presStyleCnt="0"/>
      <dgm:spPr/>
    </dgm:pt>
    <dgm:pt modelId="{067AFCE9-FB2E-4234-A168-3A7E305571AB}" type="pres">
      <dgm:prSet presAssocID="{01519CD8-5FAA-4DB5-9824-9431D00FC7F4}" presName="bgRect" presStyleLbl="bgShp" presStyleIdx="1" presStyleCnt="6"/>
      <dgm:spPr/>
    </dgm:pt>
    <dgm:pt modelId="{ABB80BCF-0228-4F23-8426-5A9C457A1A1B}" type="pres">
      <dgm:prSet presAssocID="{01519CD8-5FAA-4DB5-9824-9431D00FC7F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F064F4D0-0F32-40B3-9835-B31840D7E42A}" type="pres">
      <dgm:prSet presAssocID="{01519CD8-5FAA-4DB5-9824-9431D00FC7F4}" presName="spaceRect" presStyleCnt="0"/>
      <dgm:spPr/>
    </dgm:pt>
    <dgm:pt modelId="{731E7B11-FDFE-4344-B718-985118614333}" type="pres">
      <dgm:prSet presAssocID="{01519CD8-5FAA-4DB5-9824-9431D00FC7F4}" presName="parTx" presStyleLbl="revTx" presStyleIdx="1" presStyleCnt="6">
        <dgm:presLayoutVars>
          <dgm:chMax val="0"/>
          <dgm:chPref val="0"/>
        </dgm:presLayoutVars>
      </dgm:prSet>
      <dgm:spPr/>
    </dgm:pt>
    <dgm:pt modelId="{BF8088B2-98D6-4510-86E8-B0F175B8D650}" type="pres">
      <dgm:prSet presAssocID="{20BECFAC-77EF-43D4-83F0-F5BBEFAC000C}" presName="sibTrans" presStyleCnt="0"/>
      <dgm:spPr/>
    </dgm:pt>
    <dgm:pt modelId="{BD49A85A-BC80-43D2-B994-06924B883A4A}" type="pres">
      <dgm:prSet presAssocID="{973BE4F8-39DD-410B-9BD5-183D1BC984DD}" presName="compNode" presStyleCnt="0"/>
      <dgm:spPr/>
    </dgm:pt>
    <dgm:pt modelId="{DD92F21B-7A11-4422-8B3C-D53EAC0A7DC6}" type="pres">
      <dgm:prSet presAssocID="{973BE4F8-39DD-410B-9BD5-183D1BC984DD}" presName="bgRect" presStyleLbl="bgShp" presStyleIdx="2" presStyleCnt="6"/>
      <dgm:spPr/>
    </dgm:pt>
    <dgm:pt modelId="{65E94CF7-992E-45CC-AA41-06AF4C3F7F79}" type="pres">
      <dgm:prSet presAssocID="{973BE4F8-39DD-410B-9BD5-183D1BC984D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797A018B-CA91-4A99-9CB9-5FB01A0B24A1}" type="pres">
      <dgm:prSet presAssocID="{973BE4F8-39DD-410B-9BD5-183D1BC984DD}" presName="spaceRect" presStyleCnt="0"/>
      <dgm:spPr/>
    </dgm:pt>
    <dgm:pt modelId="{824C857D-8F50-4880-B632-6030B74A3077}" type="pres">
      <dgm:prSet presAssocID="{973BE4F8-39DD-410B-9BD5-183D1BC984DD}" presName="parTx" presStyleLbl="revTx" presStyleIdx="2" presStyleCnt="6">
        <dgm:presLayoutVars>
          <dgm:chMax val="0"/>
          <dgm:chPref val="0"/>
        </dgm:presLayoutVars>
      </dgm:prSet>
      <dgm:spPr/>
    </dgm:pt>
    <dgm:pt modelId="{62DB3BE3-7BB9-4003-BD49-11F49F66ECCC}" type="pres">
      <dgm:prSet presAssocID="{851683D6-2AF2-4B34-97E8-0423303F4FD4}" presName="sibTrans" presStyleCnt="0"/>
      <dgm:spPr/>
    </dgm:pt>
    <dgm:pt modelId="{26FA7A01-AB30-488A-8FDF-438A8C7B08BE}" type="pres">
      <dgm:prSet presAssocID="{7A8D6C89-134C-4992-BECF-CAD7ACCBE10B}" presName="compNode" presStyleCnt="0"/>
      <dgm:spPr/>
    </dgm:pt>
    <dgm:pt modelId="{E2B8813E-F2D0-4685-88C0-9F3D0F13EF4B}" type="pres">
      <dgm:prSet presAssocID="{7A8D6C89-134C-4992-BECF-CAD7ACCBE10B}" presName="bgRect" presStyleLbl="bgShp" presStyleIdx="3" presStyleCnt="6"/>
      <dgm:spPr/>
    </dgm:pt>
    <dgm:pt modelId="{833C9E30-1177-4A59-B52B-ADA2171492ED}" type="pres">
      <dgm:prSet presAssocID="{7A8D6C89-134C-4992-BECF-CAD7ACCBE10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16F019D2-6349-4A80-A9E4-B327F711B073}" type="pres">
      <dgm:prSet presAssocID="{7A8D6C89-134C-4992-BECF-CAD7ACCBE10B}" presName="spaceRect" presStyleCnt="0"/>
      <dgm:spPr/>
    </dgm:pt>
    <dgm:pt modelId="{B75EA31D-98AD-41FA-B5F2-C6620BF6EDED}" type="pres">
      <dgm:prSet presAssocID="{7A8D6C89-134C-4992-BECF-CAD7ACCBE10B}" presName="parTx" presStyleLbl="revTx" presStyleIdx="3" presStyleCnt="6">
        <dgm:presLayoutVars>
          <dgm:chMax val="0"/>
          <dgm:chPref val="0"/>
        </dgm:presLayoutVars>
      </dgm:prSet>
      <dgm:spPr/>
    </dgm:pt>
    <dgm:pt modelId="{25E03219-62B0-4245-829E-B51CE5D220C6}" type="pres">
      <dgm:prSet presAssocID="{A8B9193A-D151-468E-8667-797603081BC7}" presName="sibTrans" presStyleCnt="0"/>
      <dgm:spPr/>
    </dgm:pt>
    <dgm:pt modelId="{3A4D6F77-4E0E-4ED2-A7D8-32122E8AD0A4}" type="pres">
      <dgm:prSet presAssocID="{9B7A853B-667B-4CEC-9A38-0E49443AD0D9}" presName="compNode" presStyleCnt="0"/>
      <dgm:spPr/>
    </dgm:pt>
    <dgm:pt modelId="{CB322708-483C-4DC4-8EA4-2970B2EC6179}" type="pres">
      <dgm:prSet presAssocID="{9B7A853B-667B-4CEC-9A38-0E49443AD0D9}" presName="bgRect" presStyleLbl="bgShp" presStyleIdx="4" presStyleCnt="6"/>
      <dgm:spPr/>
    </dgm:pt>
    <dgm:pt modelId="{DA6F9D88-4FEB-471C-AC99-5FF6EB0D1FA1}" type="pres">
      <dgm:prSet presAssocID="{9B7A853B-667B-4CEC-9A38-0E49443AD0D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uge"/>
        </a:ext>
      </dgm:extLst>
    </dgm:pt>
    <dgm:pt modelId="{D3911724-DE4A-4EC8-B64A-AB42FEDCC1D1}" type="pres">
      <dgm:prSet presAssocID="{9B7A853B-667B-4CEC-9A38-0E49443AD0D9}" presName="spaceRect" presStyleCnt="0"/>
      <dgm:spPr/>
    </dgm:pt>
    <dgm:pt modelId="{DA715D51-87BB-4C84-805F-10687E1B0246}" type="pres">
      <dgm:prSet presAssocID="{9B7A853B-667B-4CEC-9A38-0E49443AD0D9}" presName="parTx" presStyleLbl="revTx" presStyleIdx="4" presStyleCnt="6">
        <dgm:presLayoutVars>
          <dgm:chMax val="0"/>
          <dgm:chPref val="0"/>
        </dgm:presLayoutVars>
      </dgm:prSet>
      <dgm:spPr/>
    </dgm:pt>
    <dgm:pt modelId="{5E3C914A-EB02-41B6-9A00-CB384753FB0E}" type="pres">
      <dgm:prSet presAssocID="{6B6B33AA-2876-4C12-BD65-6D79BDCD7EB9}" presName="sibTrans" presStyleCnt="0"/>
      <dgm:spPr/>
    </dgm:pt>
    <dgm:pt modelId="{3F691045-F3AC-498D-8FC6-06754EA39EE6}" type="pres">
      <dgm:prSet presAssocID="{D2CA066C-2FDF-4E79-B799-5B49AC4A2820}" presName="compNode" presStyleCnt="0"/>
      <dgm:spPr/>
    </dgm:pt>
    <dgm:pt modelId="{71B25B7C-6C14-4DE0-A961-017560982CB2}" type="pres">
      <dgm:prSet presAssocID="{D2CA066C-2FDF-4E79-B799-5B49AC4A2820}" presName="bgRect" presStyleLbl="bgShp" presStyleIdx="5" presStyleCnt="6"/>
      <dgm:spPr/>
    </dgm:pt>
    <dgm:pt modelId="{B95B44DB-2953-4941-8E63-7595CDC35DBE}" type="pres">
      <dgm:prSet presAssocID="{D2CA066C-2FDF-4E79-B799-5B49AC4A282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1EE690B4-7FA3-4614-9C53-D6774A422D71}" type="pres">
      <dgm:prSet presAssocID="{D2CA066C-2FDF-4E79-B799-5B49AC4A2820}" presName="spaceRect" presStyleCnt="0"/>
      <dgm:spPr/>
    </dgm:pt>
    <dgm:pt modelId="{ABF523A1-0F5E-4F22-AA11-139F90B9C0FB}" type="pres">
      <dgm:prSet presAssocID="{D2CA066C-2FDF-4E79-B799-5B49AC4A2820}" presName="parTx" presStyleLbl="revTx" presStyleIdx="5" presStyleCnt="6">
        <dgm:presLayoutVars>
          <dgm:chMax val="0"/>
          <dgm:chPref val="0"/>
        </dgm:presLayoutVars>
      </dgm:prSet>
      <dgm:spPr/>
    </dgm:pt>
  </dgm:ptLst>
  <dgm:cxnLst>
    <dgm:cxn modelId="{0DFC2003-CD3C-48D1-B2C4-28AD1AACF9BF}" type="presOf" srcId="{9B7A853B-667B-4CEC-9A38-0E49443AD0D9}" destId="{DA715D51-87BB-4C84-805F-10687E1B0246}" srcOrd="0" destOrd="0" presId="urn:microsoft.com/office/officeart/2018/2/layout/IconVerticalSolidList"/>
    <dgm:cxn modelId="{D900182F-6531-428B-AF85-9CA23A171CD4}" srcId="{BB9BEF85-EB75-453E-BD27-D0753242D416}" destId="{9B7A853B-667B-4CEC-9A38-0E49443AD0D9}" srcOrd="4" destOrd="0" parTransId="{95D61AD6-4D29-4E48-8789-FF659A8EFA01}" sibTransId="{6B6B33AA-2876-4C12-BD65-6D79BDCD7EB9}"/>
    <dgm:cxn modelId="{DBB14C38-D4DF-456D-815E-C4E9823A6F3D}" srcId="{BB9BEF85-EB75-453E-BD27-D0753242D416}" destId="{D4D9B64E-BE94-4BCD-8CD8-866BA94B7868}" srcOrd="0" destOrd="0" parTransId="{B4A2C9F0-4BB0-40F1-8CB0-90C3B6F145E3}" sibTransId="{286F4591-4DD6-400B-8AD4-0CC484BBA8FD}"/>
    <dgm:cxn modelId="{04069E3C-F570-40FD-8C4D-4D44331D502A}" srcId="{BB9BEF85-EB75-453E-BD27-D0753242D416}" destId="{D2CA066C-2FDF-4E79-B799-5B49AC4A2820}" srcOrd="5" destOrd="0" parTransId="{BA1F7FDB-9726-4E1D-B3F4-3E7CE91B3A01}" sibTransId="{C84989B9-84CD-4C6F-9696-307AF656564A}"/>
    <dgm:cxn modelId="{35124C5B-7EA4-4086-B91C-05B578EA8AD9}" type="presOf" srcId="{01519CD8-5FAA-4DB5-9824-9431D00FC7F4}" destId="{731E7B11-FDFE-4344-B718-985118614333}" srcOrd="0" destOrd="0" presId="urn:microsoft.com/office/officeart/2018/2/layout/IconVerticalSolidList"/>
    <dgm:cxn modelId="{A41F5664-0EE6-4D67-8086-3E164E0B9328}" type="presOf" srcId="{D2CA066C-2FDF-4E79-B799-5B49AC4A2820}" destId="{ABF523A1-0F5E-4F22-AA11-139F90B9C0FB}" srcOrd="0" destOrd="0" presId="urn:microsoft.com/office/officeart/2018/2/layout/IconVerticalSolidList"/>
    <dgm:cxn modelId="{A9EDD578-A657-4C40-944E-6860DC703C4C}" type="presOf" srcId="{D4D9B64E-BE94-4BCD-8CD8-866BA94B7868}" destId="{957EE0CD-6E5E-4FE0-A63B-C5DDD321B21A}" srcOrd="0" destOrd="0" presId="urn:microsoft.com/office/officeart/2018/2/layout/IconVerticalSolidList"/>
    <dgm:cxn modelId="{A1239FAC-80B0-4E9A-9C7F-7337C196F3CD}" type="presOf" srcId="{973BE4F8-39DD-410B-9BD5-183D1BC984DD}" destId="{824C857D-8F50-4880-B632-6030B74A3077}" srcOrd="0" destOrd="0" presId="urn:microsoft.com/office/officeart/2018/2/layout/IconVerticalSolidList"/>
    <dgm:cxn modelId="{608332AD-C3D5-45B1-B889-805A72B5067A}" type="presOf" srcId="{BB9BEF85-EB75-453E-BD27-D0753242D416}" destId="{8FBC83A2-17EA-49AD-96D1-8607EE3C7B28}" srcOrd="0" destOrd="0" presId="urn:microsoft.com/office/officeart/2018/2/layout/IconVerticalSolidList"/>
    <dgm:cxn modelId="{F1AD0EAE-72B9-4DBB-8624-F31567351ACC}" srcId="{BB9BEF85-EB75-453E-BD27-D0753242D416}" destId="{01519CD8-5FAA-4DB5-9824-9431D00FC7F4}" srcOrd="1" destOrd="0" parTransId="{2E9D06B4-1A76-497F-8836-CB00416BE271}" sibTransId="{20BECFAC-77EF-43D4-83F0-F5BBEFAC000C}"/>
    <dgm:cxn modelId="{858794C0-A44C-4BBB-9804-5F2B4B3A4FA9}" type="presOf" srcId="{7A8D6C89-134C-4992-BECF-CAD7ACCBE10B}" destId="{B75EA31D-98AD-41FA-B5F2-C6620BF6EDED}" srcOrd="0" destOrd="0" presId="urn:microsoft.com/office/officeart/2018/2/layout/IconVerticalSolidList"/>
    <dgm:cxn modelId="{9C144EC2-5309-4E18-8B68-63FC3D7513C4}" srcId="{BB9BEF85-EB75-453E-BD27-D0753242D416}" destId="{973BE4F8-39DD-410B-9BD5-183D1BC984DD}" srcOrd="2" destOrd="0" parTransId="{BD33B908-E56D-4787-A870-F7AFEB3E8A94}" sibTransId="{851683D6-2AF2-4B34-97E8-0423303F4FD4}"/>
    <dgm:cxn modelId="{379E45C4-CC85-4AAD-96DE-863327AFFC28}" srcId="{BB9BEF85-EB75-453E-BD27-D0753242D416}" destId="{7A8D6C89-134C-4992-BECF-CAD7ACCBE10B}" srcOrd="3" destOrd="0" parTransId="{594E15FE-596A-40A4-8136-190E92AE29E5}" sibTransId="{A8B9193A-D151-468E-8667-797603081BC7}"/>
    <dgm:cxn modelId="{D156AD27-1D7C-464B-B3DB-F7A78845CA58}" type="presParOf" srcId="{8FBC83A2-17EA-49AD-96D1-8607EE3C7B28}" destId="{04C5BCEB-A52D-4F13-BD15-70DC67A79E7D}" srcOrd="0" destOrd="0" presId="urn:microsoft.com/office/officeart/2018/2/layout/IconVerticalSolidList"/>
    <dgm:cxn modelId="{D0196ADD-8EE5-4EFE-99C0-85EC6CD6C0E1}" type="presParOf" srcId="{04C5BCEB-A52D-4F13-BD15-70DC67A79E7D}" destId="{079F53D2-E0E4-4353-9882-5C416BEE0A3F}" srcOrd="0" destOrd="0" presId="urn:microsoft.com/office/officeart/2018/2/layout/IconVerticalSolidList"/>
    <dgm:cxn modelId="{8D9F2065-6C94-4160-BAD1-A5AC10370C2D}" type="presParOf" srcId="{04C5BCEB-A52D-4F13-BD15-70DC67A79E7D}" destId="{FBAE1ED1-1950-43D5-AD44-0B0C849C9340}" srcOrd="1" destOrd="0" presId="urn:microsoft.com/office/officeart/2018/2/layout/IconVerticalSolidList"/>
    <dgm:cxn modelId="{1E578718-1DE9-4E50-B6C0-23375A354FB4}" type="presParOf" srcId="{04C5BCEB-A52D-4F13-BD15-70DC67A79E7D}" destId="{47880221-5348-467E-B814-83F65F35EF58}" srcOrd="2" destOrd="0" presId="urn:microsoft.com/office/officeart/2018/2/layout/IconVerticalSolidList"/>
    <dgm:cxn modelId="{785E70DF-909A-4206-A6E2-DBE157DE4A01}" type="presParOf" srcId="{04C5BCEB-A52D-4F13-BD15-70DC67A79E7D}" destId="{957EE0CD-6E5E-4FE0-A63B-C5DDD321B21A}" srcOrd="3" destOrd="0" presId="urn:microsoft.com/office/officeart/2018/2/layout/IconVerticalSolidList"/>
    <dgm:cxn modelId="{94EE9419-4952-4295-A7B1-A3CD8C152D99}" type="presParOf" srcId="{8FBC83A2-17EA-49AD-96D1-8607EE3C7B28}" destId="{7283BDBC-4349-422F-9C28-5E9DF5E03927}" srcOrd="1" destOrd="0" presId="urn:microsoft.com/office/officeart/2018/2/layout/IconVerticalSolidList"/>
    <dgm:cxn modelId="{661F0C91-6A05-493A-B773-A815F1E60502}" type="presParOf" srcId="{8FBC83A2-17EA-49AD-96D1-8607EE3C7B28}" destId="{19A847EC-8E81-48D7-8A68-35688E8273E8}" srcOrd="2" destOrd="0" presId="urn:microsoft.com/office/officeart/2018/2/layout/IconVerticalSolidList"/>
    <dgm:cxn modelId="{96129FE0-15FA-4172-8B29-29C74389560C}" type="presParOf" srcId="{19A847EC-8E81-48D7-8A68-35688E8273E8}" destId="{067AFCE9-FB2E-4234-A168-3A7E305571AB}" srcOrd="0" destOrd="0" presId="urn:microsoft.com/office/officeart/2018/2/layout/IconVerticalSolidList"/>
    <dgm:cxn modelId="{F64EA44B-8206-4FCF-8085-9D33F6630138}" type="presParOf" srcId="{19A847EC-8E81-48D7-8A68-35688E8273E8}" destId="{ABB80BCF-0228-4F23-8426-5A9C457A1A1B}" srcOrd="1" destOrd="0" presId="urn:microsoft.com/office/officeart/2018/2/layout/IconVerticalSolidList"/>
    <dgm:cxn modelId="{0155F53F-529D-42D7-9AAE-091729C97D60}" type="presParOf" srcId="{19A847EC-8E81-48D7-8A68-35688E8273E8}" destId="{F064F4D0-0F32-40B3-9835-B31840D7E42A}" srcOrd="2" destOrd="0" presId="urn:microsoft.com/office/officeart/2018/2/layout/IconVerticalSolidList"/>
    <dgm:cxn modelId="{E1ABDE26-8578-4388-B13F-FBC466BE701D}" type="presParOf" srcId="{19A847EC-8E81-48D7-8A68-35688E8273E8}" destId="{731E7B11-FDFE-4344-B718-985118614333}" srcOrd="3" destOrd="0" presId="urn:microsoft.com/office/officeart/2018/2/layout/IconVerticalSolidList"/>
    <dgm:cxn modelId="{FC0D25E5-3A1C-47F9-9382-9FE6206B0EB8}" type="presParOf" srcId="{8FBC83A2-17EA-49AD-96D1-8607EE3C7B28}" destId="{BF8088B2-98D6-4510-86E8-B0F175B8D650}" srcOrd="3" destOrd="0" presId="urn:microsoft.com/office/officeart/2018/2/layout/IconVerticalSolidList"/>
    <dgm:cxn modelId="{7D37C24A-828F-42BF-9B7B-CBFA8D961A6B}" type="presParOf" srcId="{8FBC83A2-17EA-49AD-96D1-8607EE3C7B28}" destId="{BD49A85A-BC80-43D2-B994-06924B883A4A}" srcOrd="4" destOrd="0" presId="urn:microsoft.com/office/officeart/2018/2/layout/IconVerticalSolidList"/>
    <dgm:cxn modelId="{17EA6F5B-1403-4291-99DD-6DC94BBCEC45}" type="presParOf" srcId="{BD49A85A-BC80-43D2-B994-06924B883A4A}" destId="{DD92F21B-7A11-4422-8B3C-D53EAC0A7DC6}" srcOrd="0" destOrd="0" presId="urn:microsoft.com/office/officeart/2018/2/layout/IconVerticalSolidList"/>
    <dgm:cxn modelId="{143FC8BB-0B47-4722-B8AE-DA7BDF49A84F}" type="presParOf" srcId="{BD49A85A-BC80-43D2-B994-06924B883A4A}" destId="{65E94CF7-992E-45CC-AA41-06AF4C3F7F79}" srcOrd="1" destOrd="0" presId="urn:microsoft.com/office/officeart/2018/2/layout/IconVerticalSolidList"/>
    <dgm:cxn modelId="{92251E5C-A454-4311-84C7-37244AB0A485}" type="presParOf" srcId="{BD49A85A-BC80-43D2-B994-06924B883A4A}" destId="{797A018B-CA91-4A99-9CB9-5FB01A0B24A1}" srcOrd="2" destOrd="0" presId="urn:microsoft.com/office/officeart/2018/2/layout/IconVerticalSolidList"/>
    <dgm:cxn modelId="{98F610EA-8F95-4A93-9CC4-51B46979661D}" type="presParOf" srcId="{BD49A85A-BC80-43D2-B994-06924B883A4A}" destId="{824C857D-8F50-4880-B632-6030B74A3077}" srcOrd="3" destOrd="0" presId="urn:microsoft.com/office/officeart/2018/2/layout/IconVerticalSolidList"/>
    <dgm:cxn modelId="{00923A79-8907-4FAB-9699-4DFFA53C36B0}" type="presParOf" srcId="{8FBC83A2-17EA-49AD-96D1-8607EE3C7B28}" destId="{62DB3BE3-7BB9-4003-BD49-11F49F66ECCC}" srcOrd="5" destOrd="0" presId="urn:microsoft.com/office/officeart/2018/2/layout/IconVerticalSolidList"/>
    <dgm:cxn modelId="{5B28D260-603F-4D02-8AEC-BDBB8C60B9C1}" type="presParOf" srcId="{8FBC83A2-17EA-49AD-96D1-8607EE3C7B28}" destId="{26FA7A01-AB30-488A-8FDF-438A8C7B08BE}" srcOrd="6" destOrd="0" presId="urn:microsoft.com/office/officeart/2018/2/layout/IconVerticalSolidList"/>
    <dgm:cxn modelId="{0EB82EEB-8F8B-4914-8DCA-CC5FD91DCEED}" type="presParOf" srcId="{26FA7A01-AB30-488A-8FDF-438A8C7B08BE}" destId="{E2B8813E-F2D0-4685-88C0-9F3D0F13EF4B}" srcOrd="0" destOrd="0" presId="urn:microsoft.com/office/officeart/2018/2/layout/IconVerticalSolidList"/>
    <dgm:cxn modelId="{CEEA2D4A-F1EC-4D8C-BE5A-85BD7FF90826}" type="presParOf" srcId="{26FA7A01-AB30-488A-8FDF-438A8C7B08BE}" destId="{833C9E30-1177-4A59-B52B-ADA2171492ED}" srcOrd="1" destOrd="0" presId="urn:microsoft.com/office/officeart/2018/2/layout/IconVerticalSolidList"/>
    <dgm:cxn modelId="{5997EA94-9B38-4F5F-98EE-2C7B86652CFA}" type="presParOf" srcId="{26FA7A01-AB30-488A-8FDF-438A8C7B08BE}" destId="{16F019D2-6349-4A80-A9E4-B327F711B073}" srcOrd="2" destOrd="0" presId="urn:microsoft.com/office/officeart/2018/2/layout/IconVerticalSolidList"/>
    <dgm:cxn modelId="{68FF2EB8-FB53-480A-B6A2-994A9688FFA5}" type="presParOf" srcId="{26FA7A01-AB30-488A-8FDF-438A8C7B08BE}" destId="{B75EA31D-98AD-41FA-B5F2-C6620BF6EDED}" srcOrd="3" destOrd="0" presId="urn:microsoft.com/office/officeart/2018/2/layout/IconVerticalSolidList"/>
    <dgm:cxn modelId="{AD40E48D-4766-4B03-9A73-656FEB76167A}" type="presParOf" srcId="{8FBC83A2-17EA-49AD-96D1-8607EE3C7B28}" destId="{25E03219-62B0-4245-829E-B51CE5D220C6}" srcOrd="7" destOrd="0" presId="urn:microsoft.com/office/officeart/2018/2/layout/IconVerticalSolidList"/>
    <dgm:cxn modelId="{1B099CF4-A177-4D6F-A4A3-66B383D784A8}" type="presParOf" srcId="{8FBC83A2-17EA-49AD-96D1-8607EE3C7B28}" destId="{3A4D6F77-4E0E-4ED2-A7D8-32122E8AD0A4}" srcOrd="8" destOrd="0" presId="urn:microsoft.com/office/officeart/2018/2/layout/IconVerticalSolidList"/>
    <dgm:cxn modelId="{6F773012-0A9B-43E0-B3B3-58DFBDCADF17}" type="presParOf" srcId="{3A4D6F77-4E0E-4ED2-A7D8-32122E8AD0A4}" destId="{CB322708-483C-4DC4-8EA4-2970B2EC6179}" srcOrd="0" destOrd="0" presId="urn:microsoft.com/office/officeart/2018/2/layout/IconVerticalSolidList"/>
    <dgm:cxn modelId="{C12491F5-5287-4024-9727-2013235C0538}" type="presParOf" srcId="{3A4D6F77-4E0E-4ED2-A7D8-32122E8AD0A4}" destId="{DA6F9D88-4FEB-471C-AC99-5FF6EB0D1FA1}" srcOrd="1" destOrd="0" presId="urn:microsoft.com/office/officeart/2018/2/layout/IconVerticalSolidList"/>
    <dgm:cxn modelId="{67BB4DEE-D928-46E8-A5CE-2441BDD95B42}" type="presParOf" srcId="{3A4D6F77-4E0E-4ED2-A7D8-32122E8AD0A4}" destId="{D3911724-DE4A-4EC8-B64A-AB42FEDCC1D1}" srcOrd="2" destOrd="0" presId="urn:microsoft.com/office/officeart/2018/2/layout/IconVerticalSolidList"/>
    <dgm:cxn modelId="{4774ECC1-06DE-4A34-9E91-740C2F69556E}" type="presParOf" srcId="{3A4D6F77-4E0E-4ED2-A7D8-32122E8AD0A4}" destId="{DA715D51-87BB-4C84-805F-10687E1B0246}" srcOrd="3" destOrd="0" presId="urn:microsoft.com/office/officeart/2018/2/layout/IconVerticalSolidList"/>
    <dgm:cxn modelId="{3C5C09E3-43BD-4F0C-8590-0EE7E9BCB2D3}" type="presParOf" srcId="{8FBC83A2-17EA-49AD-96D1-8607EE3C7B28}" destId="{5E3C914A-EB02-41B6-9A00-CB384753FB0E}" srcOrd="9" destOrd="0" presId="urn:microsoft.com/office/officeart/2018/2/layout/IconVerticalSolidList"/>
    <dgm:cxn modelId="{6D1A2B58-7F90-4B50-AE35-DC501C83209E}" type="presParOf" srcId="{8FBC83A2-17EA-49AD-96D1-8607EE3C7B28}" destId="{3F691045-F3AC-498D-8FC6-06754EA39EE6}" srcOrd="10" destOrd="0" presId="urn:microsoft.com/office/officeart/2018/2/layout/IconVerticalSolidList"/>
    <dgm:cxn modelId="{EEB94DC8-02F6-4D11-AD7C-1F56026EE3B9}" type="presParOf" srcId="{3F691045-F3AC-498D-8FC6-06754EA39EE6}" destId="{71B25B7C-6C14-4DE0-A961-017560982CB2}" srcOrd="0" destOrd="0" presId="urn:microsoft.com/office/officeart/2018/2/layout/IconVerticalSolidList"/>
    <dgm:cxn modelId="{8E3EB9D5-665E-4260-B04A-70FBF80ECE27}" type="presParOf" srcId="{3F691045-F3AC-498D-8FC6-06754EA39EE6}" destId="{B95B44DB-2953-4941-8E63-7595CDC35DBE}" srcOrd="1" destOrd="0" presId="urn:microsoft.com/office/officeart/2018/2/layout/IconVerticalSolidList"/>
    <dgm:cxn modelId="{5B58963F-C675-404C-96E5-F184384A7F4B}" type="presParOf" srcId="{3F691045-F3AC-498D-8FC6-06754EA39EE6}" destId="{1EE690B4-7FA3-4614-9C53-D6774A422D71}" srcOrd="2" destOrd="0" presId="urn:microsoft.com/office/officeart/2018/2/layout/IconVerticalSolidList"/>
    <dgm:cxn modelId="{7E88AFB9-F109-49C6-97B2-AB4B87A8AB3B}" type="presParOf" srcId="{3F691045-F3AC-498D-8FC6-06754EA39EE6}" destId="{ABF523A1-0F5E-4F22-AA11-139F90B9C0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16C875-981C-4C15-96F7-977C020BD687}"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59F885A-0DAA-4FBA-81E7-0BCA9FD09576}">
      <dgm:prSet/>
      <dgm:spPr/>
      <dgm:t>
        <a:bodyPr/>
        <a:lstStyle/>
        <a:p>
          <a:r>
            <a:rPr lang="en-US" dirty="0"/>
            <a:t>Kansas City data is stored in a defunct AS400 database that is incompatible with the MSQL warehouse.</a:t>
          </a:r>
        </a:p>
      </dgm:t>
    </dgm:pt>
    <dgm:pt modelId="{B6015BA6-5AAE-4D1A-8745-C4C61A354B40}" type="parTrans" cxnId="{289B2CE3-EAC2-4501-A2C7-2F4247AD213C}">
      <dgm:prSet/>
      <dgm:spPr/>
      <dgm:t>
        <a:bodyPr/>
        <a:lstStyle/>
        <a:p>
          <a:endParaRPr lang="en-US"/>
        </a:p>
      </dgm:t>
    </dgm:pt>
    <dgm:pt modelId="{AB6705CC-F4C9-4AFF-BF29-7FF5E732DFDF}" type="sibTrans" cxnId="{289B2CE3-EAC2-4501-A2C7-2F4247AD213C}">
      <dgm:prSet/>
      <dgm:spPr/>
      <dgm:t>
        <a:bodyPr/>
        <a:lstStyle/>
        <a:p>
          <a:endParaRPr lang="en-US"/>
        </a:p>
      </dgm:t>
    </dgm:pt>
    <dgm:pt modelId="{37635A21-20FF-47C3-A3A9-4230F4D6D1F6}">
      <dgm:prSet/>
      <dgm:spPr/>
      <dgm:t>
        <a:bodyPr/>
        <a:lstStyle/>
        <a:p>
          <a:r>
            <a:rPr lang="en-US" dirty="0"/>
            <a:t>Kansas City data initially shows null and error values.</a:t>
          </a:r>
        </a:p>
      </dgm:t>
    </dgm:pt>
    <dgm:pt modelId="{195771B6-A8C4-426B-82B4-B3E2D16F67C2}" type="parTrans" cxnId="{4DA3D89C-AB3F-4FE1-A07F-C1204E92EE97}">
      <dgm:prSet/>
      <dgm:spPr/>
      <dgm:t>
        <a:bodyPr/>
        <a:lstStyle/>
        <a:p>
          <a:endParaRPr lang="en-US"/>
        </a:p>
      </dgm:t>
    </dgm:pt>
    <dgm:pt modelId="{2E85D16A-4324-48C6-9A77-94068022D0C9}" type="sibTrans" cxnId="{4DA3D89C-AB3F-4FE1-A07F-C1204E92EE97}">
      <dgm:prSet/>
      <dgm:spPr/>
      <dgm:t>
        <a:bodyPr/>
        <a:lstStyle/>
        <a:p>
          <a:endParaRPr lang="en-US"/>
        </a:p>
      </dgm:t>
    </dgm:pt>
    <dgm:pt modelId="{0B679AC7-2614-42F6-BA31-11C3B50FB9F6}">
      <dgm:prSet/>
      <dgm:spPr/>
      <dgm:t>
        <a:bodyPr/>
        <a:lstStyle/>
        <a:p>
          <a:r>
            <a:rPr lang="en-US" dirty="0"/>
            <a:t>Kansas City data missing month 28</a:t>
          </a:r>
          <a:r>
            <a:rPr lang="en-US" baseline="30000" dirty="0"/>
            <a:t>th</a:t>
          </a:r>
          <a:r>
            <a:rPr lang="en-US" dirty="0"/>
            <a:t> – found to be added later.</a:t>
          </a:r>
        </a:p>
      </dgm:t>
    </dgm:pt>
    <dgm:pt modelId="{202B4BF6-2DC2-4658-9E12-32F308523D29}" type="parTrans" cxnId="{B99F32AA-B2FB-4B75-818F-59EED95CBF99}">
      <dgm:prSet/>
      <dgm:spPr/>
      <dgm:t>
        <a:bodyPr/>
        <a:lstStyle/>
        <a:p>
          <a:endParaRPr lang="en-US"/>
        </a:p>
      </dgm:t>
    </dgm:pt>
    <dgm:pt modelId="{9C2FC602-8941-4D5D-87E4-BA9FE0476953}" type="sibTrans" cxnId="{B99F32AA-B2FB-4B75-818F-59EED95CBF99}">
      <dgm:prSet/>
      <dgm:spPr/>
      <dgm:t>
        <a:bodyPr/>
        <a:lstStyle/>
        <a:p>
          <a:endParaRPr lang="en-US"/>
        </a:p>
      </dgm:t>
    </dgm:pt>
    <dgm:pt modelId="{DF5659A1-5348-4B78-B8BB-D57E1292713B}">
      <dgm:prSet/>
      <dgm:spPr/>
      <dgm:t>
        <a:bodyPr/>
        <a:lstStyle/>
        <a:p>
          <a:r>
            <a:rPr lang="en-US" dirty="0"/>
            <a:t>Values loaded into excel are in the scientific format.</a:t>
          </a:r>
        </a:p>
        <a:p>
          <a:r>
            <a:rPr lang="en-US" dirty="0"/>
            <a:t>- Needs to be reformatted to match other facilities. </a:t>
          </a:r>
        </a:p>
      </dgm:t>
    </dgm:pt>
    <dgm:pt modelId="{5139FE7E-6F92-42DD-8D66-515B876B0DC2}" type="parTrans" cxnId="{695207D3-E907-4056-B222-2E531EBF62B4}">
      <dgm:prSet/>
      <dgm:spPr/>
      <dgm:t>
        <a:bodyPr/>
        <a:lstStyle/>
        <a:p>
          <a:endParaRPr lang="en-US"/>
        </a:p>
      </dgm:t>
    </dgm:pt>
    <dgm:pt modelId="{53800BD0-329F-47CF-AEF7-1B96778B5222}" type="sibTrans" cxnId="{695207D3-E907-4056-B222-2E531EBF62B4}">
      <dgm:prSet/>
      <dgm:spPr/>
      <dgm:t>
        <a:bodyPr/>
        <a:lstStyle/>
        <a:p>
          <a:endParaRPr lang="en-US"/>
        </a:p>
      </dgm:t>
    </dgm:pt>
    <dgm:pt modelId="{569D7454-A0A6-4AB2-84E9-497318043FFB}" type="pres">
      <dgm:prSet presAssocID="{6216C875-981C-4C15-96F7-977C020BD687}" presName="matrix" presStyleCnt="0">
        <dgm:presLayoutVars>
          <dgm:chMax val="1"/>
          <dgm:dir/>
          <dgm:resizeHandles val="exact"/>
        </dgm:presLayoutVars>
      </dgm:prSet>
      <dgm:spPr/>
    </dgm:pt>
    <dgm:pt modelId="{40E49033-ED8D-46FE-AA78-C3406E195322}" type="pres">
      <dgm:prSet presAssocID="{6216C875-981C-4C15-96F7-977C020BD687}" presName="diamond" presStyleLbl="bgShp" presStyleIdx="0" presStyleCnt="1"/>
      <dgm:spPr/>
    </dgm:pt>
    <dgm:pt modelId="{8B6B886E-CDF0-4A33-B0AF-B25EB616E9D1}" type="pres">
      <dgm:prSet presAssocID="{6216C875-981C-4C15-96F7-977C020BD687}" presName="quad1" presStyleLbl="node1" presStyleIdx="0" presStyleCnt="4">
        <dgm:presLayoutVars>
          <dgm:chMax val="0"/>
          <dgm:chPref val="0"/>
          <dgm:bulletEnabled val="1"/>
        </dgm:presLayoutVars>
      </dgm:prSet>
      <dgm:spPr/>
    </dgm:pt>
    <dgm:pt modelId="{05168FFC-DA80-450A-8D2F-B5AF61F61916}" type="pres">
      <dgm:prSet presAssocID="{6216C875-981C-4C15-96F7-977C020BD687}" presName="quad2" presStyleLbl="node1" presStyleIdx="1" presStyleCnt="4">
        <dgm:presLayoutVars>
          <dgm:chMax val="0"/>
          <dgm:chPref val="0"/>
          <dgm:bulletEnabled val="1"/>
        </dgm:presLayoutVars>
      </dgm:prSet>
      <dgm:spPr/>
    </dgm:pt>
    <dgm:pt modelId="{02EF6463-92C3-4910-89B1-0CBA812EB944}" type="pres">
      <dgm:prSet presAssocID="{6216C875-981C-4C15-96F7-977C020BD687}" presName="quad3" presStyleLbl="node1" presStyleIdx="2" presStyleCnt="4">
        <dgm:presLayoutVars>
          <dgm:chMax val="0"/>
          <dgm:chPref val="0"/>
          <dgm:bulletEnabled val="1"/>
        </dgm:presLayoutVars>
      </dgm:prSet>
      <dgm:spPr/>
    </dgm:pt>
    <dgm:pt modelId="{ABEA957B-D4C1-401D-8DE6-EA8D41FEDF81}" type="pres">
      <dgm:prSet presAssocID="{6216C875-981C-4C15-96F7-977C020BD687}" presName="quad4" presStyleLbl="node1" presStyleIdx="3" presStyleCnt="4">
        <dgm:presLayoutVars>
          <dgm:chMax val="0"/>
          <dgm:chPref val="0"/>
          <dgm:bulletEnabled val="1"/>
        </dgm:presLayoutVars>
      </dgm:prSet>
      <dgm:spPr/>
    </dgm:pt>
  </dgm:ptLst>
  <dgm:cxnLst>
    <dgm:cxn modelId="{435F3525-CD09-4520-9A59-4218DB12FAD0}" type="presOf" srcId="{DF5659A1-5348-4B78-B8BB-D57E1292713B}" destId="{ABEA957B-D4C1-401D-8DE6-EA8D41FEDF81}" srcOrd="0" destOrd="0" presId="urn:microsoft.com/office/officeart/2005/8/layout/matrix3"/>
    <dgm:cxn modelId="{55FE1A30-632A-4E6F-8C3C-F72221C22098}" type="presOf" srcId="{C59F885A-0DAA-4FBA-81E7-0BCA9FD09576}" destId="{8B6B886E-CDF0-4A33-B0AF-B25EB616E9D1}" srcOrd="0" destOrd="0" presId="urn:microsoft.com/office/officeart/2005/8/layout/matrix3"/>
    <dgm:cxn modelId="{39D86D3D-D2F9-404D-AB7B-0658F7D4339B}" type="presOf" srcId="{0B679AC7-2614-42F6-BA31-11C3B50FB9F6}" destId="{02EF6463-92C3-4910-89B1-0CBA812EB944}" srcOrd="0" destOrd="0" presId="urn:microsoft.com/office/officeart/2005/8/layout/matrix3"/>
    <dgm:cxn modelId="{FF29F75B-C1F1-47EA-B749-18BCEC48167E}" type="presOf" srcId="{37635A21-20FF-47C3-A3A9-4230F4D6D1F6}" destId="{05168FFC-DA80-450A-8D2F-B5AF61F61916}" srcOrd="0" destOrd="0" presId="urn:microsoft.com/office/officeart/2005/8/layout/matrix3"/>
    <dgm:cxn modelId="{3B3BB546-2AB3-4C2D-85E7-43EBA598F5B3}" type="presOf" srcId="{6216C875-981C-4C15-96F7-977C020BD687}" destId="{569D7454-A0A6-4AB2-84E9-497318043FFB}" srcOrd="0" destOrd="0" presId="urn:microsoft.com/office/officeart/2005/8/layout/matrix3"/>
    <dgm:cxn modelId="{4DA3D89C-AB3F-4FE1-A07F-C1204E92EE97}" srcId="{6216C875-981C-4C15-96F7-977C020BD687}" destId="{37635A21-20FF-47C3-A3A9-4230F4D6D1F6}" srcOrd="1" destOrd="0" parTransId="{195771B6-A8C4-426B-82B4-B3E2D16F67C2}" sibTransId="{2E85D16A-4324-48C6-9A77-94068022D0C9}"/>
    <dgm:cxn modelId="{B99F32AA-B2FB-4B75-818F-59EED95CBF99}" srcId="{6216C875-981C-4C15-96F7-977C020BD687}" destId="{0B679AC7-2614-42F6-BA31-11C3B50FB9F6}" srcOrd="2" destOrd="0" parTransId="{202B4BF6-2DC2-4658-9E12-32F308523D29}" sibTransId="{9C2FC602-8941-4D5D-87E4-BA9FE0476953}"/>
    <dgm:cxn modelId="{695207D3-E907-4056-B222-2E531EBF62B4}" srcId="{6216C875-981C-4C15-96F7-977C020BD687}" destId="{DF5659A1-5348-4B78-B8BB-D57E1292713B}" srcOrd="3" destOrd="0" parTransId="{5139FE7E-6F92-42DD-8D66-515B876B0DC2}" sibTransId="{53800BD0-329F-47CF-AEF7-1B96778B5222}"/>
    <dgm:cxn modelId="{289B2CE3-EAC2-4501-A2C7-2F4247AD213C}" srcId="{6216C875-981C-4C15-96F7-977C020BD687}" destId="{C59F885A-0DAA-4FBA-81E7-0BCA9FD09576}" srcOrd="0" destOrd="0" parTransId="{B6015BA6-5AAE-4D1A-8745-C4C61A354B40}" sibTransId="{AB6705CC-F4C9-4AFF-BF29-7FF5E732DFDF}"/>
    <dgm:cxn modelId="{21EDA540-FC8E-45EF-A450-36239B3DC1D9}" type="presParOf" srcId="{569D7454-A0A6-4AB2-84E9-497318043FFB}" destId="{40E49033-ED8D-46FE-AA78-C3406E195322}" srcOrd="0" destOrd="0" presId="urn:microsoft.com/office/officeart/2005/8/layout/matrix3"/>
    <dgm:cxn modelId="{73E8C9A5-5573-490C-9B74-9AE9D8468AC2}" type="presParOf" srcId="{569D7454-A0A6-4AB2-84E9-497318043FFB}" destId="{8B6B886E-CDF0-4A33-B0AF-B25EB616E9D1}" srcOrd="1" destOrd="0" presId="urn:microsoft.com/office/officeart/2005/8/layout/matrix3"/>
    <dgm:cxn modelId="{10F5F05A-1103-4DE8-A186-6704416D650B}" type="presParOf" srcId="{569D7454-A0A6-4AB2-84E9-497318043FFB}" destId="{05168FFC-DA80-450A-8D2F-B5AF61F61916}" srcOrd="2" destOrd="0" presId="urn:microsoft.com/office/officeart/2005/8/layout/matrix3"/>
    <dgm:cxn modelId="{C1E0D11B-1DEE-4865-872C-7763627F74EF}" type="presParOf" srcId="{569D7454-A0A6-4AB2-84E9-497318043FFB}" destId="{02EF6463-92C3-4910-89B1-0CBA812EB944}" srcOrd="3" destOrd="0" presId="urn:microsoft.com/office/officeart/2005/8/layout/matrix3"/>
    <dgm:cxn modelId="{EBF0241D-352F-4EE5-9F92-BDD8474C8286}" type="presParOf" srcId="{569D7454-A0A6-4AB2-84E9-497318043FFB}" destId="{ABEA957B-D4C1-401D-8DE6-EA8D41FEDF8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BE0247-BF94-4B76-A3DB-C394C9867C4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12E6AB-1AE6-477F-AFBB-C87C55FBAC25}">
      <dgm:prSet/>
      <dgm:spPr/>
      <dgm:t>
        <a:bodyPr/>
        <a:lstStyle/>
        <a:p>
          <a:r>
            <a:rPr lang="en-US"/>
            <a:t>SWOT analysis</a:t>
          </a:r>
        </a:p>
      </dgm:t>
    </dgm:pt>
    <dgm:pt modelId="{9963F3CE-AF73-44B7-AA7D-4CD15314E131}" type="parTrans" cxnId="{5AABC259-C328-47A3-B60E-8CC162BE399E}">
      <dgm:prSet/>
      <dgm:spPr/>
      <dgm:t>
        <a:bodyPr/>
        <a:lstStyle/>
        <a:p>
          <a:endParaRPr lang="en-US"/>
        </a:p>
      </dgm:t>
    </dgm:pt>
    <dgm:pt modelId="{7A6A4F42-64D7-4397-9E23-5F8BAC2E7A12}" type="sibTrans" cxnId="{5AABC259-C328-47A3-B60E-8CC162BE399E}">
      <dgm:prSet/>
      <dgm:spPr/>
      <dgm:t>
        <a:bodyPr/>
        <a:lstStyle/>
        <a:p>
          <a:endParaRPr lang="en-US"/>
        </a:p>
      </dgm:t>
    </dgm:pt>
    <dgm:pt modelId="{3B7A6E44-5229-4BF5-AEF8-80A936E2EDB4}">
      <dgm:prSet/>
      <dgm:spPr/>
      <dgm:t>
        <a:bodyPr/>
        <a:lstStyle/>
        <a:p>
          <a:r>
            <a:rPr lang="en-US"/>
            <a:t>Additional Employees/Training</a:t>
          </a:r>
        </a:p>
      </dgm:t>
    </dgm:pt>
    <dgm:pt modelId="{5C81DBFA-A0A1-4B1E-9B03-E8772F0ECEAF}" type="parTrans" cxnId="{186E3718-B8AD-4DDB-95AD-3FFB0857C190}">
      <dgm:prSet/>
      <dgm:spPr/>
      <dgm:t>
        <a:bodyPr/>
        <a:lstStyle/>
        <a:p>
          <a:endParaRPr lang="en-US"/>
        </a:p>
      </dgm:t>
    </dgm:pt>
    <dgm:pt modelId="{7600DBE6-7FBD-4112-90D6-CA3D7EA1250F}" type="sibTrans" cxnId="{186E3718-B8AD-4DDB-95AD-3FFB0857C190}">
      <dgm:prSet/>
      <dgm:spPr/>
      <dgm:t>
        <a:bodyPr/>
        <a:lstStyle/>
        <a:p>
          <a:endParaRPr lang="en-US"/>
        </a:p>
      </dgm:t>
    </dgm:pt>
    <dgm:pt modelId="{5238EFA9-F78B-4EE6-B780-655EA89C3A84}">
      <dgm:prSet/>
      <dgm:spPr/>
      <dgm:t>
        <a:bodyPr/>
        <a:lstStyle/>
        <a:p>
          <a:r>
            <a:rPr lang="en-US"/>
            <a:t>Nadler-Tushman model</a:t>
          </a:r>
        </a:p>
      </dgm:t>
    </dgm:pt>
    <dgm:pt modelId="{C35CC6E8-FB29-45FA-9D3D-50B364F2A82F}" type="parTrans" cxnId="{3FA749EF-0B86-4928-B0C5-189FB316C46D}">
      <dgm:prSet/>
      <dgm:spPr/>
      <dgm:t>
        <a:bodyPr/>
        <a:lstStyle/>
        <a:p>
          <a:endParaRPr lang="en-US"/>
        </a:p>
      </dgm:t>
    </dgm:pt>
    <dgm:pt modelId="{4DBBD347-6649-452E-876E-BDA5A7E90405}" type="sibTrans" cxnId="{3FA749EF-0B86-4928-B0C5-189FB316C46D}">
      <dgm:prSet/>
      <dgm:spPr/>
      <dgm:t>
        <a:bodyPr/>
        <a:lstStyle/>
        <a:p>
          <a:endParaRPr lang="en-US"/>
        </a:p>
      </dgm:t>
    </dgm:pt>
    <dgm:pt modelId="{117A9DEA-2B85-42C5-9481-DE4D4245EAD4}" type="pres">
      <dgm:prSet presAssocID="{26BE0247-BF94-4B76-A3DB-C394C9867C4F}" presName="linear" presStyleCnt="0">
        <dgm:presLayoutVars>
          <dgm:dir/>
          <dgm:animLvl val="lvl"/>
          <dgm:resizeHandles val="exact"/>
        </dgm:presLayoutVars>
      </dgm:prSet>
      <dgm:spPr/>
    </dgm:pt>
    <dgm:pt modelId="{39AEFE93-FFD2-4FAC-80A7-07318A40CC75}" type="pres">
      <dgm:prSet presAssocID="{7C12E6AB-1AE6-477F-AFBB-C87C55FBAC25}" presName="parentLin" presStyleCnt="0"/>
      <dgm:spPr/>
    </dgm:pt>
    <dgm:pt modelId="{E6A9B7A9-1D82-4D71-9FE4-D4CBBCF1A871}" type="pres">
      <dgm:prSet presAssocID="{7C12E6AB-1AE6-477F-AFBB-C87C55FBAC25}" presName="parentLeftMargin" presStyleLbl="node1" presStyleIdx="0" presStyleCnt="3"/>
      <dgm:spPr/>
    </dgm:pt>
    <dgm:pt modelId="{16B908F9-1300-409B-B051-16826C2F0D23}" type="pres">
      <dgm:prSet presAssocID="{7C12E6AB-1AE6-477F-AFBB-C87C55FBAC25}" presName="parentText" presStyleLbl="node1" presStyleIdx="0" presStyleCnt="3">
        <dgm:presLayoutVars>
          <dgm:chMax val="0"/>
          <dgm:bulletEnabled val="1"/>
        </dgm:presLayoutVars>
      </dgm:prSet>
      <dgm:spPr/>
    </dgm:pt>
    <dgm:pt modelId="{833F6DB4-99CF-4BDC-8B3B-AD94D5A732D7}" type="pres">
      <dgm:prSet presAssocID="{7C12E6AB-1AE6-477F-AFBB-C87C55FBAC25}" presName="negativeSpace" presStyleCnt="0"/>
      <dgm:spPr/>
    </dgm:pt>
    <dgm:pt modelId="{189B19A4-522F-4665-A403-79FAE391EAD8}" type="pres">
      <dgm:prSet presAssocID="{7C12E6AB-1AE6-477F-AFBB-C87C55FBAC25}" presName="childText" presStyleLbl="conFgAcc1" presStyleIdx="0" presStyleCnt="3">
        <dgm:presLayoutVars>
          <dgm:bulletEnabled val="1"/>
        </dgm:presLayoutVars>
      </dgm:prSet>
      <dgm:spPr/>
    </dgm:pt>
    <dgm:pt modelId="{5816A5A8-48E0-44FD-A050-DC2E46B4A0FA}" type="pres">
      <dgm:prSet presAssocID="{7A6A4F42-64D7-4397-9E23-5F8BAC2E7A12}" presName="spaceBetweenRectangles" presStyleCnt="0"/>
      <dgm:spPr/>
    </dgm:pt>
    <dgm:pt modelId="{D8C4FA86-98F5-48B2-876A-BF1CF230F67E}" type="pres">
      <dgm:prSet presAssocID="{3B7A6E44-5229-4BF5-AEF8-80A936E2EDB4}" presName="parentLin" presStyleCnt="0"/>
      <dgm:spPr/>
    </dgm:pt>
    <dgm:pt modelId="{2211A64A-D9CE-4AFD-8F5C-F4960BD26A73}" type="pres">
      <dgm:prSet presAssocID="{3B7A6E44-5229-4BF5-AEF8-80A936E2EDB4}" presName="parentLeftMargin" presStyleLbl="node1" presStyleIdx="0" presStyleCnt="3"/>
      <dgm:spPr/>
    </dgm:pt>
    <dgm:pt modelId="{A47201D5-E44A-497A-9B27-10B3160C153E}" type="pres">
      <dgm:prSet presAssocID="{3B7A6E44-5229-4BF5-AEF8-80A936E2EDB4}" presName="parentText" presStyleLbl="node1" presStyleIdx="1" presStyleCnt="3">
        <dgm:presLayoutVars>
          <dgm:chMax val="0"/>
          <dgm:bulletEnabled val="1"/>
        </dgm:presLayoutVars>
      </dgm:prSet>
      <dgm:spPr/>
    </dgm:pt>
    <dgm:pt modelId="{92045DE1-3E3F-4734-9521-07A7863829D4}" type="pres">
      <dgm:prSet presAssocID="{3B7A6E44-5229-4BF5-AEF8-80A936E2EDB4}" presName="negativeSpace" presStyleCnt="0"/>
      <dgm:spPr/>
    </dgm:pt>
    <dgm:pt modelId="{FA25EA7E-3A40-4E30-B38B-D2C39EA9171D}" type="pres">
      <dgm:prSet presAssocID="{3B7A6E44-5229-4BF5-AEF8-80A936E2EDB4}" presName="childText" presStyleLbl="conFgAcc1" presStyleIdx="1" presStyleCnt="3">
        <dgm:presLayoutVars>
          <dgm:bulletEnabled val="1"/>
        </dgm:presLayoutVars>
      </dgm:prSet>
      <dgm:spPr/>
    </dgm:pt>
    <dgm:pt modelId="{51D0D8D9-1709-481A-AE6E-75C3EC8B5E62}" type="pres">
      <dgm:prSet presAssocID="{7600DBE6-7FBD-4112-90D6-CA3D7EA1250F}" presName="spaceBetweenRectangles" presStyleCnt="0"/>
      <dgm:spPr/>
    </dgm:pt>
    <dgm:pt modelId="{EA902790-6194-4A9C-A470-2A5CC3874F65}" type="pres">
      <dgm:prSet presAssocID="{5238EFA9-F78B-4EE6-B780-655EA89C3A84}" presName="parentLin" presStyleCnt="0"/>
      <dgm:spPr/>
    </dgm:pt>
    <dgm:pt modelId="{AF721F74-DF3F-4DCC-9133-939F50E58A1F}" type="pres">
      <dgm:prSet presAssocID="{5238EFA9-F78B-4EE6-B780-655EA89C3A84}" presName="parentLeftMargin" presStyleLbl="node1" presStyleIdx="1" presStyleCnt="3"/>
      <dgm:spPr/>
    </dgm:pt>
    <dgm:pt modelId="{0CB7E888-E540-4E56-813B-11A3FE08E22B}" type="pres">
      <dgm:prSet presAssocID="{5238EFA9-F78B-4EE6-B780-655EA89C3A84}" presName="parentText" presStyleLbl="node1" presStyleIdx="2" presStyleCnt="3">
        <dgm:presLayoutVars>
          <dgm:chMax val="0"/>
          <dgm:bulletEnabled val="1"/>
        </dgm:presLayoutVars>
      </dgm:prSet>
      <dgm:spPr/>
    </dgm:pt>
    <dgm:pt modelId="{1098255C-49B5-46B6-B54C-488CA525E11F}" type="pres">
      <dgm:prSet presAssocID="{5238EFA9-F78B-4EE6-B780-655EA89C3A84}" presName="negativeSpace" presStyleCnt="0"/>
      <dgm:spPr/>
    </dgm:pt>
    <dgm:pt modelId="{F341E1C4-0C01-4534-8886-0B5C1CF682C5}" type="pres">
      <dgm:prSet presAssocID="{5238EFA9-F78B-4EE6-B780-655EA89C3A84}" presName="childText" presStyleLbl="conFgAcc1" presStyleIdx="2" presStyleCnt="3">
        <dgm:presLayoutVars>
          <dgm:bulletEnabled val="1"/>
        </dgm:presLayoutVars>
      </dgm:prSet>
      <dgm:spPr/>
    </dgm:pt>
  </dgm:ptLst>
  <dgm:cxnLst>
    <dgm:cxn modelId="{186E3718-B8AD-4DDB-95AD-3FFB0857C190}" srcId="{26BE0247-BF94-4B76-A3DB-C394C9867C4F}" destId="{3B7A6E44-5229-4BF5-AEF8-80A936E2EDB4}" srcOrd="1" destOrd="0" parTransId="{5C81DBFA-A0A1-4B1E-9B03-E8772F0ECEAF}" sibTransId="{7600DBE6-7FBD-4112-90D6-CA3D7EA1250F}"/>
    <dgm:cxn modelId="{ECCCD136-8807-431D-9907-FF67E347D721}" type="presOf" srcId="{3B7A6E44-5229-4BF5-AEF8-80A936E2EDB4}" destId="{2211A64A-D9CE-4AFD-8F5C-F4960BD26A73}" srcOrd="0" destOrd="0" presId="urn:microsoft.com/office/officeart/2005/8/layout/list1"/>
    <dgm:cxn modelId="{81451B3D-206C-475D-B868-043257131B8C}" type="presOf" srcId="{3B7A6E44-5229-4BF5-AEF8-80A936E2EDB4}" destId="{A47201D5-E44A-497A-9B27-10B3160C153E}" srcOrd="1" destOrd="0" presId="urn:microsoft.com/office/officeart/2005/8/layout/list1"/>
    <dgm:cxn modelId="{7734AA3E-27FF-4A6E-836B-4AF1E81D1086}" type="presOf" srcId="{7C12E6AB-1AE6-477F-AFBB-C87C55FBAC25}" destId="{16B908F9-1300-409B-B051-16826C2F0D23}" srcOrd="1" destOrd="0" presId="urn:microsoft.com/office/officeart/2005/8/layout/list1"/>
    <dgm:cxn modelId="{5AABC259-C328-47A3-B60E-8CC162BE399E}" srcId="{26BE0247-BF94-4B76-A3DB-C394C9867C4F}" destId="{7C12E6AB-1AE6-477F-AFBB-C87C55FBAC25}" srcOrd="0" destOrd="0" parTransId="{9963F3CE-AF73-44B7-AA7D-4CD15314E131}" sibTransId="{7A6A4F42-64D7-4397-9E23-5F8BAC2E7A12}"/>
    <dgm:cxn modelId="{EDD77982-EE1A-4EC3-9B21-9EC5D68D65CD}" type="presOf" srcId="{26BE0247-BF94-4B76-A3DB-C394C9867C4F}" destId="{117A9DEA-2B85-42C5-9481-DE4D4245EAD4}" srcOrd="0" destOrd="0" presId="urn:microsoft.com/office/officeart/2005/8/layout/list1"/>
    <dgm:cxn modelId="{A07D11A4-31BE-4CA8-9BC0-94A6E2250330}" type="presOf" srcId="{5238EFA9-F78B-4EE6-B780-655EA89C3A84}" destId="{0CB7E888-E540-4E56-813B-11A3FE08E22B}" srcOrd="1" destOrd="0" presId="urn:microsoft.com/office/officeart/2005/8/layout/list1"/>
    <dgm:cxn modelId="{02B78FB4-6555-436E-B53C-EF6A85547D80}" type="presOf" srcId="{7C12E6AB-1AE6-477F-AFBB-C87C55FBAC25}" destId="{E6A9B7A9-1D82-4D71-9FE4-D4CBBCF1A871}" srcOrd="0" destOrd="0" presId="urn:microsoft.com/office/officeart/2005/8/layout/list1"/>
    <dgm:cxn modelId="{3FFD75EA-1784-47BD-8702-D2E07167BC56}" type="presOf" srcId="{5238EFA9-F78B-4EE6-B780-655EA89C3A84}" destId="{AF721F74-DF3F-4DCC-9133-939F50E58A1F}" srcOrd="0" destOrd="0" presId="urn:microsoft.com/office/officeart/2005/8/layout/list1"/>
    <dgm:cxn modelId="{3FA749EF-0B86-4928-B0C5-189FB316C46D}" srcId="{26BE0247-BF94-4B76-A3DB-C394C9867C4F}" destId="{5238EFA9-F78B-4EE6-B780-655EA89C3A84}" srcOrd="2" destOrd="0" parTransId="{C35CC6E8-FB29-45FA-9D3D-50B364F2A82F}" sibTransId="{4DBBD347-6649-452E-876E-BDA5A7E90405}"/>
    <dgm:cxn modelId="{9F9A075C-9F17-407D-90AE-B4021C7E8083}" type="presParOf" srcId="{117A9DEA-2B85-42C5-9481-DE4D4245EAD4}" destId="{39AEFE93-FFD2-4FAC-80A7-07318A40CC75}" srcOrd="0" destOrd="0" presId="urn:microsoft.com/office/officeart/2005/8/layout/list1"/>
    <dgm:cxn modelId="{DE46A890-ED51-4FA2-BA3C-4D3FD22CEC1B}" type="presParOf" srcId="{39AEFE93-FFD2-4FAC-80A7-07318A40CC75}" destId="{E6A9B7A9-1D82-4D71-9FE4-D4CBBCF1A871}" srcOrd="0" destOrd="0" presId="urn:microsoft.com/office/officeart/2005/8/layout/list1"/>
    <dgm:cxn modelId="{A1A19A6E-3897-4E8D-A4CA-C3DD5B8C8FAE}" type="presParOf" srcId="{39AEFE93-FFD2-4FAC-80A7-07318A40CC75}" destId="{16B908F9-1300-409B-B051-16826C2F0D23}" srcOrd="1" destOrd="0" presId="urn:microsoft.com/office/officeart/2005/8/layout/list1"/>
    <dgm:cxn modelId="{953B4F18-955E-4FB9-BFD7-27EB21F8C0E5}" type="presParOf" srcId="{117A9DEA-2B85-42C5-9481-DE4D4245EAD4}" destId="{833F6DB4-99CF-4BDC-8B3B-AD94D5A732D7}" srcOrd="1" destOrd="0" presId="urn:microsoft.com/office/officeart/2005/8/layout/list1"/>
    <dgm:cxn modelId="{1BEDFAC8-2953-49E9-9A46-12A7FF6F9D76}" type="presParOf" srcId="{117A9DEA-2B85-42C5-9481-DE4D4245EAD4}" destId="{189B19A4-522F-4665-A403-79FAE391EAD8}" srcOrd="2" destOrd="0" presId="urn:microsoft.com/office/officeart/2005/8/layout/list1"/>
    <dgm:cxn modelId="{5B46F1B5-9D03-49BD-A9E1-8961D4C0C186}" type="presParOf" srcId="{117A9DEA-2B85-42C5-9481-DE4D4245EAD4}" destId="{5816A5A8-48E0-44FD-A050-DC2E46B4A0FA}" srcOrd="3" destOrd="0" presId="urn:microsoft.com/office/officeart/2005/8/layout/list1"/>
    <dgm:cxn modelId="{AB45767D-8037-4929-9C51-997671F79774}" type="presParOf" srcId="{117A9DEA-2B85-42C5-9481-DE4D4245EAD4}" destId="{D8C4FA86-98F5-48B2-876A-BF1CF230F67E}" srcOrd="4" destOrd="0" presId="urn:microsoft.com/office/officeart/2005/8/layout/list1"/>
    <dgm:cxn modelId="{BF17826E-98C0-4772-B66A-518B971490E0}" type="presParOf" srcId="{D8C4FA86-98F5-48B2-876A-BF1CF230F67E}" destId="{2211A64A-D9CE-4AFD-8F5C-F4960BD26A73}" srcOrd="0" destOrd="0" presId="urn:microsoft.com/office/officeart/2005/8/layout/list1"/>
    <dgm:cxn modelId="{2377CB47-8E44-42C9-8700-F208608A5211}" type="presParOf" srcId="{D8C4FA86-98F5-48B2-876A-BF1CF230F67E}" destId="{A47201D5-E44A-497A-9B27-10B3160C153E}" srcOrd="1" destOrd="0" presId="urn:microsoft.com/office/officeart/2005/8/layout/list1"/>
    <dgm:cxn modelId="{965B477B-FE4A-4934-9D38-4698B5A234CA}" type="presParOf" srcId="{117A9DEA-2B85-42C5-9481-DE4D4245EAD4}" destId="{92045DE1-3E3F-4734-9521-07A7863829D4}" srcOrd="5" destOrd="0" presId="urn:microsoft.com/office/officeart/2005/8/layout/list1"/>
    <dgm:cxn modelId="{6891A461-2DED-4BAA-9B45-559650491E38}" type="presParOf" srcId="{117A9DEA-2B85-42C5-9481-DE4D4245EAD4}" destId="{FA25EA7E-3A40-4E30-B38B-D2C39EA9171D}" srcOrd="6" destOrd="0" presId="urn:microsoft.com/office/officeart/2005/8/layout/list1"/>
    <dgm:cxn modelId="{0C532FB8-7AFD-4B6C-8B09-2C188A613040}" type="presParOf" srcId="{117A9DEA-2B85-42C5-9481-DE4D4245EAD4}" destId="{51D0D8D9-1709-481A-AE6E-75C3EC8B5E62}" srcOrd="7" destOrd="0" presId="urn:microsoft.com/office/officeart/2005/8/layout/list1"/>
    <dgm:cxn modelId="{3E3219DF-3363-46DE-B462-E048D0FA8DD9}" type="presParOf" srcId="{117A9DEA-2B85-42C5-9481-DE4D4245EAD4}" destId="{EA902790-6194-4A9C-A470-2A5CC3874F65}" srcOrd="8" destOrd="0" presId="urn:microsoft.com/office/officeart/2005/8/layout/list1"/>
    <dgm:cxn modelId="{A28A337E-6462-444E-9E25-3E0E5A5F78E8}" type="presParOf" srcId="{EA902790-6194-4A9C-A470-2A5CC3874F65}" destId="{AF721F74-DF3F-4DCC-9133-939F50E58A1F}" srcOrd="0" destOrd="0" presId="urn:microsoft.com/office/officeart/2005/8/layout/list1"/>
    <dgm:cxn modelId="{85F4DE86-3F26-43F4-B582-DA3447582D4B}" type="presParOf" srcId="{EA902790-6194-4A9C-A470-2A5CC3874F65}" destId="{0CB7E888-E540-4E56-813B-11A3FE08E22B}" srcOrd="1" destOrd="0" presId="urn:microsoft.com/office/officeart/2005/8/layout/list1"/>
    <dgm:cxn modelId="{AB093BE4-4A84-443E-8C73-3841EBBC4010}" type="presParOf" srcId="{117A9DEA-2B85-42C5-9481-DE4D4245EAD4}" destId="{1098255C-49B5-46B6-B54C-488CA525E11F}" srcOrd="9" destOrd="0" presId="urn:microsoft.com/office/officeart/2005/8/layout/list1"/>
    <dgm:cxn modelId="{B27320AE-1AF8-4379-A561-8E598D8DB565}" type="presParOf" srcId="{117A9DEA-2B85-42C5-9481-DE4D4245EAD4}" destId="{F341E1C4-0C01-4534-8886-0B5C1CF682C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7C0BF-D5A5-416C-8C2F-B547B3CC4422}">
      <dsp:nvSpPr>
        <dsp:cNvPr id="0" name=""/>
        <dsp:cNvSpPr/>
      </dsp:nvSpPr>
      <dsp:spPr>
        <a:xfrm>
          <a:off x="3658" y="0"/>
          <a:ext cx="3519058" cy="2919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Current State</a:t>
          </a:r>
        </a:p>
      </dsp:txBody>
      <dsp:txXfrm>
        <a:off x="3658" y="0"/>
        <a:ext cx="3519058" cy="875927"/>
      </dsp:txXfrm>
    </dsp:sp>
    <dsp:sp modelId="{5E427E30-BB24-4383-A2FB-F3D94195F0A0}">
      <dsp:nvSpPr>
        <dsp:cNvPr id="0" name=""/>
        <dsp:cNvSpPr/>
      </dsp:nvSpPr>
      <dsp:spPr>
        <a:xfrm>
          <a:off x="355564" y="876177"/>
          <a:ext cx="2815246" cy="57361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Kansas City Data is stored in the AS400 database resulting in errors during extraction of data to the Excel spreadsheet.</a:t>
          </a:r>
        </a:p>
      </dsp:txBody>
      <dsp:txXfrm>
        <a:off x="372365" y="892978"/>
        <a:ext cx="2781644" cy="540013"/>
      </dsp:txXfrm>
    </dsp:sp>
    <dsp:sp modelId="{3EC809B7-7962-4751-8616-A903BAE19EBE}">
      <dsp:nvSpPr>
        <dsp:cNvPr id="0" name=""/>
        <dsp:cNvSpPr/>
      </dsp:nvSpPr>
      <dsp:spPr>
        <a:xfrm>
          <a:off x="355564" y="1538041"/>
          <a:ext cx="2815246" cy="57361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AS400 database is incompatible with the MSQL server.</a:t>
          </a:r>
        </a:p>
      </dsp:txBody>
      <dsp:txXfrm>
        <a:off x="372365" y="1554842"/>
        <a:ext cx="2781644" cy="540013"/>
      </dsp:txXfrm>
    </dsp:sp>
    <dsp:sp modelId="{C0E9FC8F-46CF-4BED-B829-26FC45A21939}">
      <dsp:nvSpPr>
        <dsp:cNvPr id="0" name=""/>
        <dsp:cNvSpPr/>
      </dsp:nvSpPr>
      <dsp:spPr>
        <a:xfrm>
          <a:off x="355564" y="2199905"/>
          <a:ext cx="2815246" cy="57361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The data of the other facilities is being housed in the MSQL warehouse.</a:t>
          </a:r>
        </a:p>
      </dsp:txBody>
      <dsp:txXfrm>
        <a:off x="372365" y="2216706"/>
        <a:ext cx="2781644" cy="540013"/>
      </dsp:txXfrm>
    </dsp:sp>
    <dsp:sp modelId="{098EB019-00F2-42FD-ACBF-ABD8063F7422}">
      <dsp:nvSpPr>
        <dsp:cNvPr id="0" name=""/>
        <dsp:cNvSpPr/>
      </dsp:nvSpPr>
      <dsp:spPr>
        <a:xfrm>
          <a:off x="3786645" y="0"/>
          <a:ext cx="3519058" cy="29197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Future State</a:t>
          </a:r>
        </a:p>
      </dsp:txBody>
      <dsp:txXfrm>
        <a:off x="3786645" y="0"/>
        <a:ext cx="3519058" cy="875927"/>
      </dsp:txXfrm>
    </dsp:sp>
    <dsp:sp modelId="{0172F8B0-9CFF-4AE6-97DF-C8E92959B6F6}">
      <dsp:nvSpPr>
        <dsp:cNvPr id="0" name=""/>
        <dsp:cNvSpPr/>
      </dsp:nvSpPr>
      <dsp:spPr>
        <a:xfrm>
          <a:off x="4138551" y="876177"/>
          <a:ext cx="2815246" cy="57361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Kansas City Data needs to be extracted and loaded into the MSQL server.</a:t>
          </a:r>
        </a:p>
      </dsp:txBody>
      <dsp:txXfrm>
        <a:off x="4155352" y="892978"/>
        <a:ext cx="2781644" cy="540013"/>
      </dsp:txXfrm>
    </dsp:sp>
    <dsp:sp modelId="{07B39807-830D-47BA-96F4-2A3C55B08C8A}">
      <dsp:nvSpPr>
        <dsp:cNvPr id="0" name=""/>
        <dsp:cNvSpPr/>
      </dsp:nvSpPr>
      <dsp:spPr>
        <a:xfrm>
          <a:off x="4138551" y="1538041"/>
          <a:ext cx="2815246" cy="57361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Formatted Kansas City Data needs to be free from errors and null values.</a:t>
          </a:r>
        </a:p>
      </dsp:txBody>
      <dsp:txXfrm>
        <a:off x="4155352" y="1554842"/>
        <a:ext cx="2781644" cy="540013"/>
      </dsp:txXfrm>
    </dsp:sp>
    <dsp:sp modelId="{D3B1680C-E5F0-4DAE-A498-8892701F0708}">
      <dsp:nvSpPr>
        <dsp:cNvPr id="0" name=""/>
        <dsp:cNvSpPr/>
      </dsp:nvSpPr>
      <dsp:spPr>
        <a:xfrm>
          <a:off x="4138551" y="2199905"/>
          <a:ext cx="2815246" cy="57361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Future Kansas City Data needs to be loaded into the MSQL warehouse.</a:t>
          </a:r>
        </a:p>
      </dsp:txBody>
      <dsp:txXfrm>
        <a:off x="4155352" y="2216706"/>
        <a:ext cx="2781644" cy="540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D2407-FB93-45D5-B799-7CD009136E19}">
      <dsp:nvSpPr>
        <dsp:cNvPr id="0" name=""/>
        <dsp:cNvSpPr/>
      </dsp:nvSpPr>
      <dsp:spPr>
        <a:xfrm>
          <a:off x="0" y="462"/>
          <a:ext cx="7543800" cy="10814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31228-2706-43C7-972F-FAE239DD21EE}">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1E39A-947E-4AEA-8D9C-B77E51046D12}">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The Kansas City facility has stored its data in a database system that is now defunct. This has caused issues with validity and consistency. </a:t>
          </a:r>
        </a:p>
      </dsp:txBody>
      <dsp:txXfrm>
        <a:off x="1249101" y="462"/>
        <a:ext cx="6294698" cy="1081473"/>
      </dsp:txXfrm>
    </dsp:sp>
    <dsp:sp modelId="{84AFD765-D716-4745-8283-70B39B85D6CB}">
      <dsp:nvSpPr>
        <dsp:cNvPr id="0" name=""/>
        <dsp:cNvSpPr/>
      </dsp:nvSpPr>
      <dsp:spPr>
        <a:xfrm>
          <a:off x="0" y="1352303"/>
          <a:ext cx="7543800" cy="10814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0684E-DCC8-4FD4-A221-8045C3891AD9}">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94FCB-95A1-4353-A9CB-35A54D6D856E}">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There was a variation in the number of months of data that was extracted from the Kansas City dataset and the datasets of the other facilities. </a:t>
          </a:r>
        </a:p>
      </dsp:txBody>
      <dsp:txXfrm>
        <a:off x="1249101" y="1352303"/>
        <a:ext cx="6294698" cy="1081473"/>
      </dsp:txXfrm>
    </dsp:sp>
    <dsp:sp modelId="{28E0FF05-42CB-4487-B076-F58BC0DD0F81}">
      <dsp:nvSpPr>
        <dsp:cNvPr id="0" name=""/>
        <dsp:cNvSpPr/>
      </dsp:nvSpPr>
      <dsp:spPr>
        <a:xfrm>
          <a:off x="0" y="2704144"/>
          <a:ext cx="7543800" cy="10814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357BD-C9C5-4DBD-BF42-EFDAC88D4415}">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F4412-4A18-4F3F-8BF6-D9A65652F11F}">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The Kansas City data must be formatted, corrected, and loaded into the MSQL warehouse in conjunction with the other facilities.</a:t>
          </a:r>
        </a:p>
      </dsp:txBody>
      <dsp:txXfrm>
        <a:off x="1249101" y="2704144"/>
        <a:ext cx="6294698" cy="10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22EBF-A5E1-4BAE-B52B-EC95B2BD24CC}">
      <dsp:nvSpPr>
        <dsp:cNvPr id="0" name=""/>
        <dsp:cNvSpPr/>
      </dsp:nvSpPr>
      <dsp:spPr>
        <a:xfrm>
          <a:off x="0" y="3105405"/>
          <a:ext cx="1885950" cy="67938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70688" rIns="134129" bIns="170688" numCol="1" spcCol="1270" anchor="ctr" anchorCtr="0">
          <a:noAutofit/>
        </a:bodyPr>
        <a:lstStyle/>
        <a:p>
          <a:pPr marL="0" lvl="0" indent="0" algn="ctr" defTabSz="1066800">
            <a:lnSpc>
              <a:spcPct val="90000"/>
            </a:lnSpc>
            <a:spcBef>
              <a:spcPct val="0"/>
            </a:spcBef>
            <a:spcAft>
              <a:spcPct val="35000"/>
            </a:spcAft>
            <a:buNone/>
          </a:pPr>
          <a:r>
            <a:rPr lang="en-US" sz="2400" kern="1200"/>
            <a:t>Create</a:t>
          </a:r>
        </a:p>
      </dsp:txBody>
      <dsp:txXfrm>
        <a:off x="0" y="3105405"/>
        <a:ext cx="1885950" cy="679386"/>
      </dsp:txXfrm>
    </dsp:sp>
    <dsp:sp modelId="{4E5BA114-284F-4A97-9CCF-6BE1979B4D78}">
      <dsp:nvSpPr>
        <dsp:cNvPr id="0" name=""/>
        <dsp:cNvSpPr/>
      </dsp:nvSpPr>
      <dsp:spPr>
        <a:xfrm>
          <a:off x="1885950" y="3105405"/>
          <a:ext cx="5657850" cy="67938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152400" rIns="114768" bIns="152400" numCol="1" spcCol="1270" anchor="ctr" anchorCtr="0">
          <a:noAutofit/>
        </a:bodyPr>
        <a:lstStyle/>
        <a:p>
          <a:pPr marL="0" lvl="0" indent="0" algn="l" defTabSz="533400">
            <a:lnSpc>
              <a:spcPct val="90000"/>
            </a:lnSpc>
            <a:spcBef>
              <a:spcPct val="0"/>
            </a:spcBef>
            <a:spcAft>
              <a:spcPct val="35000"/>
            </a:spcAft>
            <a:buNone/>
          </a:pPr>
          <a:r>
            <a:rPr lang="en-US" sz="1200" kern="1200"/>
            <a:t>Create a process to load future data from Kansas City Data into the MSQL warehouse.</a:t>
          </a:r>
        </a:p>
      </dsp:txBody>
      <dsp:txXfrm>
        <a:off x="1885950" y="3105405"/>
        <a:ext cx="5657850" cy="679386"/>
      </dsp:txXfrm>
    </dsp:sp>
    <dsp:sp modelId="{95C9CB34-CE7E-492F-8920-F37F8760CB1F}">
      <dsp:nvSpPr>
        <dsp:cNvPr id="0" name=""/>
        <dsp:cNvSpPr/>
      </dsp:nvSpPr>
      <dsp:spPr>
        <a:xfrm rot="10800000">
          <a:off x="0" y="2070699"/>
          <a:ext cx="1885950" cy="104489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70688" rIns="134129" bIns="170688" numCol="1" spcCol="1270" anchor="ctr" anchorCtr="0">
          <a:noAutofit/>
        </a:bodyPr>
        <a:lstStyle/>
        <a:p>
          <a:pPr marL="0" lvl="0" indent="0" algn="ctr" defTabSz="1066800">
            <a:lnSpc>
              <a:spcPct val="90000"/>
            </a:lnSpc>
            <a:spcBef>
              <a:spcPct val="0"/>
            </a:spcBef>
            <a:spcAft>
              <a:spcPct val="35000"/>
            </a:spcAft>
            <a:buNone/>
          </a:pPr>
          <a:r>
            <a:rPr lang="en-US" sz="2400" kern="1200"/>
            <a:t>Process</a:t>
          </a:r>
        </a:p>
      </dsp:txBody>
      <dsp:txXfrm rot="-10800000">
        <a:off x="0" y="2070699"/>
        <a:ext cx="1885950" cy="679183"/>
      </dsp:txXfrm>
    </dsp:sp>
    <dsp:sp modelId="{B8CCC4D1-FC29-45B5-9301-A1C957F28ACA}">
      <dsp:nvSpPr>
        <dsp:cNvPr id="0" name=""/>
        <dsp:cNvSpPr/>
      </dsp:nvSpPr>
      <dsp:spPr>
        <a:xfrm>
          <a:off x="1885950" y="2070699"/>
          <a:ext cx="5657850" cy="67918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152400" rIns="114768" bIns="152400" numCol="1" spcCol="1270" anchor="ctr" anchorCtr="0">
          <a:noAutofit/>
        </a:bodyPr>
        <a:lstStyle/>
        <a:p>
          <a:pPr marL="0" lvl="0" indent="0" algn="l" defTabSz="533400">
            <a:lnSpc>
              <a:spcPct val="90000"/>
            </a:lnSpc>
            <a:spcBef>
              <a:spcPct val="0"/>
            </a:spcBef>
            <a:spcAft>
              <a:spcPct val="35000"/>
            </a:spcAft>
            <a:buNone/>
          </a:pPr>
          <a:r>
            <a:rPr lang="en-US" sz="1200" kern="1200"/>
            <a:t>Process data load from Excel spreadsheet to MSQL warehouse.</a:t>
          </a:r>
        </a:p>
      </dsp:txBody>
      <dsp:txXfrm>
        <a:off x="1885950" y="2070699"/>
        <a:ext cx="5657850" cy="679183"/>
      </dsp:txXfrm>
    </dsp:sp>
    <dsp:sp modelId="{7C2AE819-06ED-4D1F-AD2A-D0CA68EEC3A1}">
      <dsp:nvSpPr>
        <dsp:cNvPr id="0" name=""/>
        <dsp:cNvSpPr/>
      </dsp:nvSpPr>
      <dsp:spPr>
        <a:xfrm rot="10800000">
          <a:off x="0" y="1035993"/>
          <a:ext cx="1885950" cy="1044897"/>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70688" rIns="134129" bIns="170688" numCol="1" spcCol="1270" anchor="ctr" anchorCtr="0">
          <a:noAutofit/>
        </a:bodyPr>
        <a:lstStyle/>
        <a:p>
          <a:pPr marL="0" lvl="0" indent="0" algn="ctr" defTabSz="1066800">
            <a:lnSpc>
              <a:spcPct val="90000"/>
            </a:lnSpc>
            <a:spcBef>
              <a:spcPct val="0"/>
            </a:spcBef>
            <a:spcAft>
              <a:spcPct val="35000"/>
            </a:spcAft>
            <a:buNone/>
          </a:pPr>
          <a:r>
            <a:rPr lang="en-US" sz="2400" kern="1200"/>
            <a:t>Format</a:t>
          </a:r>
        </a:p>
      </dsp:txBody>
      <dsp:txXfrm rot="-10800000">
        <a:off x="0" y="1035993"/>
        <a:ext cx="1885950" cy="679183"/>
      </dsp:txXfrm>
    </dsp:sp>
    <dsp:sp modelId="{16957487-32A3-486E-9B97-40C1732333A8}">
      <dsp:nvSpPr>
        <dsp:cNvPr id="0" name=""/>
        <dsp:cNvSpPr/>
      </dsp:nvSpPr>
      <dsp:spPr>
        <a:xfrm>
          <a:off x="1885950" y="1035993"/>
          <a:ext cx="5657850" cy="67918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152400" rIns="114768" bIns="152400" numCol="1" spcCol="1270" anchor="ctr" anchorCtr="0">
          <a:noAutofit/>
        </a:bodyPr>
        <a:lstStyle/>
        <a:p>
          <a:pPr marL="0" lvl="0" indent="0" algn="l" defTabSz="533400">
            <a:lnSpc>
              <a:spcPct val="90000"/>
            </a:lnSpc>
            <a:spcBef>
              <a:spcPct val="0"/>
            </a:spcBef>
            <a:spcAft>
              <a:spcPct val="35000"/>
            </a:spcAft>
            <a:buNone/>
          </a:pPr>
          <a:r>
            <a:rPr lang="en-US" sz="1200" kern="1200"/>
            <a:t>Format cell data to match the formatting of the other facilities’ data. Use supplemental word document to correct and fill null and error values.</a:t>
          </a:r>
        </a:p>
      </dsp:txBody>
      <dsp:txXfrm>
        <a:off x="1885950" y="1035993"/>
        <a:ext cx="5657850" cy="679183"/>
      </dsp:txXfrm>
    </dsp:sp>
    <dsp:sp modelId="{20C0B354-BA5B-45B2-A2AE-7E68ED1F941F}">
      <dsp:nvSpPr>
        <dsp:cNvPr id="0" name=""/>
        <dsp:cNvSpPr/>
      </dsp:nvSpPr>
      <dsp:spPr>
        <a:xfrm rot="10800000">
          <a:off x="0" y="1287"/>
          <a:ext cx="1885950" cy="1044897"/>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129" tIns="170688" rIns="134129" bIns="170688" numCol="1" spcCol="1270" anchor="ctr" anchorCtr="0">
          <a:noAutofit/>
        </a:bodyPr>
        <a:lstStyle/>
        <a:p>
          <a:pPr marL="0" lvl="0" indent="0" algn="ctr" defTabSz="1066800">
            <a:lnSpc>
              <a:spcPct val="90000"/>
            </a:lnSpc>
            <a:spcBef>
              <a:spcPct val="0"/>
            </a:spcBef>
            <a:spcAft>
              <a:spcPct val="35000"/>
            </a:spcAft>
            <a:buNone/>
          </a:pPr>
          <a:r>
            <a:rPr lang="en-US" sz="2400" kern="1200"/>
            <a:t>Extract</a:t>
          </a:r>
        </a:p>
      </dsp:txBody>
      <dsp:txXfrm rot="-10800000">
        <a:off x="0" y="1287"/>
        <a:ext cx="1885950" cy="679183"/>
      </dsp:txXfrm>
    </dsp:sp>
    <dsp:sp modelId="{BE8DB82A-E737-41E2-9893-41AE3C2409CF}">
      <dsp:nvSpPr>
        <dsp:cNvPr id="0" name=""/>
        <dsp:cNvSpPr/>
      </dsp:nvSpPr>
      <dsp:spPr>
        <a:xfrm>
          <a:off x="1885950" y="1287"/>
          <a:ext cx="5657850" cy="67918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768" tIns="152400" rIns="114768" bIns="152400" numCol="1" spcCol="1270" anchor="ctr" anchorCtr="0">
          <a:noAutofit/>
        </a:bodyPr>
        <a:lstStyle/>
        <a:p>
          <a:pPr marL="0" lvl="0" indent="0" algn="l" defTabSz="533400">
            <a:lnSpc>
              <a:spcPct val="90000"/>
            </a:lnSpc>
            <a:spcBef>
              <a:spcPct val="0"/>
            </a:spcBef>
            <a:spcAft>
              <a:spcPct val="35000"/>
            </a:spcAft>
            <a:buNone/>
          </a:pPr>
          <a:r>
            <a:rPr lang="en-US" sz="1200" kern="1200"/>
            <a:t>Extract data from the AS400 database into Excel.</a:t>
          </a:r>
        </a:p>
      </dsp:txBody>
      <dsp:txXfrm>
        <a:off x="1885950" y="1287"/>
        <a:ext cx="5657850" cy="679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B161-F784-4A58-B747-64F903324E1C}">
      <dsp:nvSpPr>
        <dsp:cNvPr id="0" name=""/>
        <dsp:cNvSpPr/>
      </dsp:nvSpPr>
      <dsp:spPr>
        <a:xfrm>
          <a:off x="1385301" y="620289"/>
          <a:ext cx="286304" cy="91440"/>
        </a:xfrm>
        <a:custGeom>
          <a:avLst/>
          <a:gdLst/>
          <a:ahLst/>
          <a:cxnLst/>
          <a:rect l="0" t="0" r="0" b="0"/>
          <a:pathLst>
            <a:path>
              <a:moveTo>
                <a:pt x="0" y="45720"/>
              </a:moveTo>
              <a:lnTo>
                <a:pt x="286304"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531" y="664423"/>
        <a:ext cx="15845" cy="3172"/>
      </dsp:txXfrm>
    </dsp:sp>
    <dsp:sp modelId="{96A46227-F55F-47B3-8149-8B3EAB0929EE}">
      <dsp:nvSpPr>
        <dsp:cNvPr id="0" name=""/>
        <dsp:cNvSpPr/>
      </dsp:nvSpPr>
      <dsp:spPr>
        <a:xfrm>
          <a:off x="9256" y="252655"/>
          <a:ext cx="1377845" cy="82670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Current State </a:t>
          </a:r>
        </a:p>
      </dsp:txBody>
      <dsp:txXfrm>
        <a:off x="9256" y="252655"/>
        <a:ext cx="1377845" cy="826707"/>
      </dsp:txXfrm>
    </dsp:sp>
    <dsp:sp modelId="{C11FD464-15C1-4664-8F8D-6FB7FE784385}">
      <dsp:nvSpPr>
        <dsp:cNvPr id="0" name=""/>
        <dsp:cNvSpPr/>
      </dsp:nvSpPr>
      <dsp:spPr>
        <a:xfrm>
          <a:off x="3080051" y="620289"/>
          <a:ext cx="286304" cy="91440"/>
        </a:xfrm>
        <a:custGeom>
          <a:avLst/>
          <a:gdLst/>
          <a:ahLst/>
          <a:cxnLst/>
          <a:rect l="0" t="0" r="0" b="0"/>
          <a:pathLst>
            <a:path>
              <a:moveTo>
                <a:pt x="0" y="45720"/>
              </a:moveTo>
              <a:lnTo>
                <a:pt x="286304"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5281" y="664423"/>
        <a:ext cx="15845" cy="3172"/>
      </dsp:txXfrm>
    </dsp:sp>
    <dsp:sp modelId="{D6A0C1FC-B93D-4054-8793-17629CB5168F}">
      <dsp:nvSpPr>
        <dsp:cNvPr id="0" name=""/>
        <dsp:cNvSpPr/>
      </dsp:nvSpPr>
      <dsp:spPr>
        <a:xfrm>
          <a:off x="1704006" y="252655"/>
          <a:ext cx="1377845" cy="82670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 Kansas City Data is incompatible with MSQL warehouse</a:t>
          </a:r>
        </a:p>
      </dsp:txBody>
      <dsp:txXfrm>
        <a:off x="1704006" y="252655"/>
        <a:ext cx="1377845" cy="826707"/>
      </dsp:txXfrm>
    </dsp:sp>
    <dsp:sp modelId="{9550A1DE-762F-490C-B143-A38A4BBD3043}">
      <dsp:nvSpPr>
        <dsp:cNvPr id="0" name=""/>
        <dsp:cNvSpPr/>
      </dsp:nvSpPr>
      <dsp:spPr>
        <a:xfrm>
          <a:off x="4774801" y="620289"/>
          <a:ext cx="286304" cy="91440"/>
        </a:xfrm>
        <a:custGeom>
          <a:avLst/>
          <a:gdLst/>
          <a:ahLst/>
          <a:cxnLst/>
          <a:rect l="0" t="0" r="0" b="0"/>
          <a:pathLst>
            <a:path>
              <a:moveTo>
                <a:pt x="0" y="45720"/>
              </a:moveTo>
              <a:lnTo>
                <a:pt x="286304"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0031" y="664423"/>
        <a:ext cx="15845" cy="3172"/>
      </dsp:txXfrm>
    </dsp:sp>
    <dsp:sp modelId="{74B0B7BE-6E13-4934-BB9B-72A423818920}">
      <dsp:nvSpPr>
        <dsp:cNvPr id="0" name=""/>
        <dsp:cNvSpPr/>
      </dsp:nvSpPr>
      <dsp:spPr>
        <a:xfrm>
          <a:off x="3398756" y="252655"/>
          <a:ext cx="1377845" cy="82670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Data in Excel contains null and error values</a:t>
          </a:r>
        </a:p>
      </dsp:txBody>
      <dsp:txXfrm>
        <a:off x="3398756" y="252655"/>
        <a:ext cx="1377845" cy="826707"/>
      </dsp:txXfrm>
    </dsp:sp>
    <dsp:sp modelId="{28F07F97-6033-423C-857E-DB377BAAA55A}">
      <dsp:nvSpPr>
        <dsp:cNvPr id="0" name=""/>
        <dsp:cNvSpPr/>
      </dsp:nvSpPr>
      <dsp:spPr>
        <a:xfrm>
          <a:off x="6469551" y="620289"/>
          <a:ext cx="286304" cy="91440"/>
        </a:xfrm>
        <a:custGeom>
          <a:avLst/>
          <a:gdLst/>
          <a:ahLst/>
          <a:cxnLst/>
          <a:rect l="0" t="0" r="0" b="0"/>
          <a:pathLst>
            <a:path>
              <a:moveTo>
                <a:pt x="0" y="45720"/>
              </a:moveTo>
              <a:lnTo>
                <a:pt x="28630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4781" y="664423"/>
        <a:ext cx="15845" cy="3172"/>
      </dsp:txXfrm>
    </dsp:sp>
    <dsp:sp modelId="{28FCA8F9-FD0F-4361-B0E1-A99F2825D6AB}">
      <dsp:nvSpPr>
        <dsp:cNvPr id="0" name=""/>
        <dsp:cNvSpPr/>
      </dsp:nvSpPr>
      <dsp:spPr>
        <a:xfrm>
          <a:off x="5093506" y="252655"/>
          <a:ext cx="1377845" cy="82670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Data stored in Excel spreadsheet</a:t>
          </a:r>
        </a:p>
      </dsp:txBody>
      <dsp:txXfrm>
        <a:off x="5093506" y="252655"/>
        <a:ext cx="1377845" cy="826707"/>
      </dsp:txXfrm>
    </dsp:sp>
    <dsp:sp modelId="{1004E0D1-EF5C-4678-8D60-EFA66DC882EE}">
      <dsp:nvSpPr>
        <dsp:cNvPr id="0" name=""/>
        <dsp:cNvSpPr/>
      </dsp:nvSpPr>
      <dsp:spPr>
        <a:xfrm>
          <a:off x="698178" y="1077562"/>
          <a:ext cx="6779000" cy="286304"/>
        </a:xfrm>
        <a:custGeom>
          <a:avLst/>
          <a:gdLst/>
          <a:ahLst/>
          <a:cxnLst/>
          <a:rect l="0" t="0" r="0" b="0"/>
          <a:pathLst>
            <a:path>
              <a:moveTo>
                <a:pt x="6779000" y="0"/>
              </a:moveTo>
              <a:lnTo>
                <a:pt x="6779000" y="160252"/>
              </a:lnTo>
              <a:lnTo>
                <a:pt x="0" y="160252"/>
              </a:lnTo>
              <a:lnTo>
                <a:pt x="0" y="286304"/>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018" y="1219129"/>
        <a:ext cx="339320" cy="3172"/>
      </dsp:txXfrm>
    </dsp:sp>
    <dsp:sp modelId="{2BFD89E6-A066-4456-9658-0E13F307F23F}">
      <dsp:nvSpPr>
        <dsp:cNvPr id="0" name=""/>
        <dsp:cNvSpPr/>
      </dsp:nvSpPr>
      <dsp:spPr>
        <a:xfrm>
          <a:off x="6788256" y="252655"/>
          <a:ext cx="1377845" cy="82670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Kansas City Data is in scientific format in the AS400 database</a:t>
          </a:r>
        </a:p>
      </dsp:txBody>
      <dsp:txXfrm>
        <a:off x="6788256" y="252655"/>
        <a:ext cx="1377845" cy="826707"/>
      </dsp:txXfrm>
    </dsp:sp>
    <dsp:sp modelId="{BEED106A-B652-4C26-9B03-7519AD35A129}">
      <dsp:nvSpPr>
        <dsp:cNvPr id="0" name=""/>
        <dsp:cNvSpPr/>
      </dsp:nvSpPr>
      <dsp:spPr>
        <a:xfrm>
          <a:off x="1385301" y="1763900"/>
          <a:ext cx="286304" cy="91440"/>
        </a:xfrm>
        <a:custGeom>
          <a:avLst/>
          <a:gdLst/>
          <a:ahLst/>
          <a:cxnLst/>
          <a:rect l="0" t="0" r="0" b="0"/>
          <a:pathLst>
            <a:path>
              <a:moveTo>
                <a:pt x="0" y="45720"/>
              </a:moveTo>
              <a:lnTo>
                <a:pt x="286304"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531" y="1808034"/>
        <a:ext cx="15845" cy="3172"/>
      </dsp:txXfrm>
    </dsp:sp>
    <dsp:sp modelId="{B7104820-8E34-4FC0-9D1A-80CF93F8D28A}">
      <dsp:nvSpPr>
        <dsp:cNvPr id="0" name=""/>
        <dsp:cNvSpPr/>
      </dsp:nvSpPr>
      <dsp:spPr>
        <a:xfrm>
          <a:off x="9256" y="1396267"/>
          <a:ext cx="1377845" cy="82670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Gap Analysis</a:t>
          </a:r>
        </a:p>
      </dsp:txBody>
      <dsp:txXfrm>
        <a:off x="9256" y="1396267"/>
        <a:ext cx="1377845" cy="826707"/>
      </dsp:txXfrm>
    </dsp:sp>
    <dsp:sp modelId="{25C44141-2FCE-4568-A313-33E125A74FCC}">
      <dsp:nvSpPr>
        <dsp:cNvPr id="0" name=""/>
        <dsp:cNvSpPr/>
      </dsp:nvSpPr>
      <dsp:spPr>
        <a:xfrm>
          <a:off x="3080051" y="1763900"/>
          <a:ext cx="286304" cy="91440"/>
        </a:xfrm>
        <a:custGeom>
          <a:avLst/>
          <a:gdLst/>
          <a:ahLst/>
          <a:cxnLst/>
          <a:rect l="0" t="0" r="0" b="0"/>
          <a:pathLst>
            <a:path>
              <a:moveTo>
                <a:pt x="0" y="45720"/>
              </a:moveTo>
              <a:lnTo>
                <a:pt x="286304"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5281" y="1808034"/>
        <a:ext cx="15845" cy="3172"/>
      </dsp:txXfrm>
    </dsp:sp>
    <dsp:sp modelId="{1DA95DD9-143B-4FCA-934A-B4787B89EE15}">
      <dsp:nvSpPr>
        <dsp:cNvPr id="0" name=""/>
        <dsp:cNvSpPr/>
      </dsp:nvSpPr>
      <dsp:spPr>
        <a:xfrm>
          <a:off x="1704006" y="1396267"/>
          <a:ext cx="1377845" cy="826707"/>
        </a:xfrm>
        <a:prstGeom prst="flowChartDecis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Extract data</a:t>
          </a:r>
        </a:p>
      </dsp:txBody>
      <dsp:txXfrm>
        <a:off x="2048467" y="1602944"/>
        <a:ext cx="688923" cy="413353"/>
      </dsp:txXfrm>
    </dsp:sp>
    <dsp:sp modelId="{DF40BF53-1597-4CD0-9385-CAC5257AB2C9}">
      <dsp:nvSpPr>
        <dsp:cNvPr id="0" name=""/>
        <dsp:cNvSpPr/>
      </dsp:nvSpPr>
      <dsp:spPr>
        <a:xfrm>
          <a:off x="4774801" y="1763900"/>
          <a:ext cx="286304" cy="91440"/>
        </a:xfrm>
        <a:custGeom>
          <a:avLst/>
          <a:gdLst/>
          <a:ahLst/>
          <a:cxnLst/>
          <a:rect l="0" t="0" r="0" b="0"/>
          <a:pathLst>
            <a:path>
              <a:moveTo>
                <a:pt x="0" y="45720"/>
              </a:moveTo>
              <a:lnTo>
                <a:pt x="286304"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0031" y="1808034"/>
        <a:ext cx="15845" cy="3172"/>
      </dsp:txXfrm>
    </dsp:sp>
    <dsp:sp modelId="{B4F8E201-D442-40D3-83BA-3D0E8D13BF3A}">
      <dsp:nvSpPr>
        <dsp:cNvPr id="0" name=""/>
        <dsp:cNvSpPr/>
      </dsp:nvSpPr>
      <dsp:spPr>
        <a:xfrm>
          <a:off x="3398756" y="1396267"/>
          <a:ext cx="1377845" cy="826707"/>
        </a:xfrm>
        <a:prstGeom prst="flowChartDecis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 Format data</a:t>
          </a:r>
        </a:p>
      </dsp:txBody>
      <dsp:txXfrm>
        <a:off x="3743217" y="1602944"/>
        <a:ext cx="688923" cy="413353"/>
      </dsp:txXfrm>
    </dsp:sp>
    <dsp:sp modelId="{04A68246-59FA-4E31-8633-4A75B8C459AF}">
      <dsp:nvSpPr>
        <dsp:cNvPr id="0" name=""/>
        <dsp:cNvSpPr/>
      </dsp:nvSpPr>
      <dsp:spPr>
        <a:xfrm>
          <a:off x="6469551" y="1763900"/>
          <a:ext cx="286304" cy="91440"/>
        </a:xfrm>
        <a:custGeom>
          <a:avLst/>
          <a:gdLst/>
          <a:ahLst/>
          <a:cxnLst/>
          <a:rect l="0" t="0" r="0" b="0"/>
          <a:pathLst>
            <a:path>
              <a:moveTo>
                <a:pt x="0" y="45720"/>
              </a:moveTo>
              <a:lnTo>
                <a:pt x="28630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4781" y="1808034"/>
        <a:ext cx="15845" cy="3172"/>
      </dsp:txXfrm>
    </dsp:sp>
    <dsp:sp modelId="{22CFC494-5164-4E3B-8B62-E92E6BD4430A}">
      <dsp:nvSpPr>
        <dsp:cNvPr id="0" name=""/>
        <dsp:cNvSpPr/>
      </dsp:nvSpPr>
      <dsp:spPr>
        <a:xfrm>
          <a:off x="5093506" y="1396267"/>
          <a:ext cx="1377845" cy="826707"/>
        </a:xfrm>
        <a:prstGeom prst="flowChartDecis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dirty="0"/>
            <a:t> Process data</a:t>
          </a:r>
        </a:p>
      </dsp:txBody>
      <dsp:txXfrm>
        <a:off x="5437967" y="1602944"/>
        <a:ext cx="688923" cy="413353"/>
      </dsp:txXfrm>
    </dsp:sp>
    <dsp:sp modelId="{9EAE756D-1504-4B58-ACB3-370647849DC5}">
      <dsp:nvSpPr>
        <dsp:cNvPr id="0" name=""/>
        <dsp:cNvSpPr/>
      </dsp:nvSpPr>
      <dsp:spPr>
        <a:xfrm>
          <a:off x="698178" y="2221174"/>
          <a:ext cx="6779000" cy="286304"/>
        </a:xfrm>
        <a:custGeom>
          <a:avLst/>
          <a:gdLst/>
          <a:ahLst/>
          <a:cxnLst/>
          <a:rect l="0" t="0" r="0" b="0"/>
          <a:pathLst>
            <a:path>
              <a:moveTo>
                <a:pt x="6779000" y="0"/>
              </a:moveTo>
              <a:lnTo>
                <a:pt x="6779000" y="160252"/>
              </a:lnTo>
              <a:lnTo>
                <a:pt x="0" y="160252"/>
              </a:lnTo>
              <a:lnTo>
                <a:pt x="0" y="286304"/>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018" y="2362740"/>
        <a:ext cx="339320" cy="3172"/>
      </dsp:txXfrm>
    </dsp:sp>
    <dsp:sp modelId="{465544D0-0AB6-4FD9-B0A9-E7F6B8DCE502}">
      <dsp:nvSpPr>
        <dsp:cNvPr id="0" name=""/>
        <dsp:cNvSpPr/>
      </dsp:nvSpPr>
      <dsp:spPr>
        <a:xfrm>
          <a:off x="6788256" y="1396267"/>
          <a:ext cx="1377845" cy="826707"/>
        </a:xfrm>
        <a:prstGeom prst="flowChartDecisi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Create process</a:t>
          </a:r>
        </a:p>
      </dsp:txBody>
      <dsp:txXfrm>
        <a:off x="7132717" y="1602944"/>
        <a:ext cx="688923" cy="413353"/>
      </dsp:txXfrm>
    </dsp:sp>
    <dsp:sp modelId="{E4EF43D4-2DB4-4D01-9444-F34658B74571}">
      <dsp:nvSpPr>
        <dsp:cNvPr id="0" name=""/>
        <dsp:cNvSpPr/>
      </dsp:nvSpPr>
      <dsp:spPr>
        <a:xfrm>
          <a:off x="1385301" y="2907512"/>
          <a:ext cx="286304" cy="91440"/>
        </a:xfrm>
        <a:custGeom>
          <a:avLst/>
          <a:gdLst/>
          <a:ahLst/>
          <a:cxnLst/>
          <a:rect l="0" t="0" r="0" b="0"/>
          <a:pathLst>
            <a:path>
              <a:moveTo>
                <a:pt x="0" y="45720"/>
              </a:moveTo>
              <a:lnTo>
                <a:pt x="286304"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531" y="2951646"/>
        <a:ext cx="15845" cy="3172"/>
      </dsp:txXfrm>
    </dsp:sp>
    <dsp:sp modelId="{32AA351E-86CC-40FD-8293-A89A384C7F13}">
      <dsp:nvSpPr>
        <dsp:cNvPr id="0" name=""/>
        <dsp:cNvSpPr/>
      </dsp:nvSpPr>
      <dsp:spPr>
        <a:xfrm>
          <a:off x="9256" y="2539879"/>
          <a:ext cx="1377845" cy="82670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Desired State</a:t>
          </a:r>
        </a:p>
      </dsp:txBody>
      <dsp:txXfrm>
        <a:off x="9256" y="2539879"/>
        <a:ext cx="1377845" cy="826707"/>
      </dsp:txXfrm>
    </dsp:sp>
    <dsp:sp modelId="{E62CE987-5DC9-439B-B008-E3EF6D2C83A2}">
      <dsp:nvSpPr>
        <dsp:cNvPr id="0" name=""/>
        <dsp:cNvSpPr/>
      </dsp:nvSpPr>
      <dsp:spPr>
        <a:xfrm>
          <a:off x="3080051" y="2907512"/>
          <a:ext cx="286304" cy="91440"/>
        </a:xfrm>
        <a:custGeom>
          <a:avLst/>
          <a:gdLst/>
          <a:ahLst/>
          <a:cxnLst/>
          <a:rect l="0" t="0" r="0" b="0"/>
          <a:pathLst>
            <a:path>
              <a:moveTo>
                <a:pt x="0" y="45720"/>
              </a:moveTo>
              <a:lnTo>
                <a:pt x="286304"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5281" y="2951646"/>
        <a:ext cx="15845" cy="3172"/>
      </dsp:txXfrm>
    </dsp:sp>
    <dsp:sp modelId="{1D2409B7-5D19-43C3-B81C-4B4D9C205348}">
      <dsp:nvSpPr>
        <dsp:cNvPr id="0" name=""/>
        <dsp:cNvSpPr/>
      </dsp:nvSpPr>
      <dsp:spPr>
        <a:xfrm>
          <a:off x="1704006" y="2539879"/>
          <a:ext cx="1377845" cy="82670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Extract data to spreadsheet</a:t>
          </a:r>
        </a:p>
      </dsp:txBody>
      <dsp:txXfrm>
        <a:off x="1704006" y="2539879"/>
        <a:ext cx="1377845" cy="826707"/>
      </dsp:txXfrm>
    </dsp:sp>
    <dsp:sp modelId="{22B39C93-2DF9-4C6C-AECD-1481765DF6F4}">
      <dsp:nvSpPr>
        <dsp:cNvPr id="0" name=""/>
        <dsp:cNvSpPr/>
      </dsp:nvSpPr>
      <dsp:spPr>
        <a:xfrm>
          <a:off x="4774801" y="2907512"/>
          <a:ext cx="286304" cy="91440"/>
        </a:xfrm>
        <a:custGeom>
          <a:avLst/>
          <a:gdLst/>
          <a:ahLst/>
          <a:cxnLst/>
          <a:rect l="0" t="0" r="0" b="0"/>
          <a:pathLst>
            <a:path>
              <a:moveTo>
                <a:pt x="0" y="45720"/>
              </a:moveTo>
              <a:lnTo>
                <a:pt x="286304"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0031" y="2951646"/>
        <a:ext cx="15845" cy="3172"/>
      </dsp:txXfrm>
    </dsp:sp>
    <dsp:sp modelId="{F81314F2-E482-4315-9CB0-18664A5999F6}">
      <dsp:nvSpPr>
        <dsp:cNvPr id="0" name=""/>
        <dsp:cNvSpPr/>
      </dsp:nvSpPr>
      <dsp:spPr>
        <a:xfrm>
          <a:off x="3398756" y="2539879"/>
          <a:ext cx="1377845" cy="82670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Ensure data is free from errors and null values</a:t>
          </a:r>
        </a:p>
      </dsp:txBody>
      <dsp:txXfrm>
        <a:off x="3398756" y="2539879"/>
        <a:ext cx="1377845" cy="826707"/>
      </dsp:txXfrm>
    </dsp:sp>
    <dsp:sp modelId="{A383CD3A-B60B-4AFB-B567-7B00D202B4DB}">
      <dsp:nvSpPr>
        <dsp:cNvPr id="0" name=""/>
        <dsp:cNvSpPr/>
      </dsp:nvSpPr>
      <dsp:spPr>
        <a:xfrm>
          <a:off x="6469551" y="2907512"/>
          <a:ext cx="286304" cy="91440"/>
        </a:xfrm>
        <a:custGeom>
          <a:avLst/>
          <a:gdLst/>
          <a:ahLst/>
          <a:cxnLst/>
          <a:rect l="0" t="0" r="0" b="0"/>
          <a:pathLst>
            <a:path>
              <a:moveTo>
                <a:pt x="0" y="45720"/>
              </a:moveTo>
              <a:lnTo>
                <a:pt x="28630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4781" y="2951646"/>
        <a:ext cx="15845" cy="3172"/>
      </dsp:txXfrm>
    </dsp:sp>
    <dsp:sp modelId="{740A804C-93DB-4312-8921-CFBBF1749FE1}">
      <dsp:nvSpPr>
        <dsp:cNvPr id="0" name=""/>
        <dsp:cNvSpPr/>
      </dsp:nvSpPr>
      <dsp:spPr>
        <a:xfrm>
          <a:off x="5093506" y="2539879"/>
          <a:ext cx="1377845" cy="82670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Move data to MSQL warehouse</a:t>
          </a:r>
        </a:p>
      </dsp:txBody>
      <dsp:txXfrm>
        <a:off x="5093506" y="2539879"/>
        <a:ext cx="1377845" cy="826707"/>
      </dsp:txXfrm>
    </dsp:sp>
    <dsp:sp modelId="{C58F0842-C7B2-48A1-8283-A6A3F4CB30A1}">
      <dsp:nvSpPr>
        <dsp:cNvPr id="0" name=""/>
        <dsp:cNvSpPr/>
      </dsp:nvSpPr>
      <dsp:spPr>
        <a:xfrm>
          <a:off x="6788256" y="2539879"/>
          <a:ext cx="1377845" cy="82670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16" tIns="70869" rIns="67516" bIns="70869" numCol="1" spcCol="1270" anchor="ctr" anchorCtr="0">
          <a:noAutofit/>
        </a:bodyPr>
        <a:lstStyle/>
        <a:p>
          <a:pPr marL="0" lvl="0" indent="0" algn="ctr" defTabSz="533400">
            <a:lnSpc>
              <a:spcPct val="90000"/>
            </a:lnSpc>
            <a:spcBef>
              <a:spcPct val="0"/>
            </a:spcBef>
            <a:spcAft>
              <a:spcPct val="35000"/>
            </a:spcAft>
            <a:buNone/>
          </a:pPr>
          <a:r>
            <a:rPr lang="en-US" sz="1200" kern="1200"/>
            <a:t>Load future Kansas City Data into MSQL warehouse.</a:t>
          </a:r>
          <a:endParaRPr lang="en-US" sz="1200" kern="1200" dirty="0"/>
        </a:p>
      </dsp:txBody>
      <dsp:txXfrm>
        <a:off x="6788256" y="2539879"/>
        <a:ext cx="1377845" cy="826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43776-3081-4C5C-94BF-77EB5F432A99}">
      <dsp:nvSpPr>
        <dsp:cNvPr id="0" name=""/>
        <dsp:cNvSpPr/>
      </dsp:nvSpPr>
      <dsp:spPr>
        <a:xfrm>
          <a:off x="1137647" y="1995"/>
          <a:ext cx="2822960" cy="16937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The analysis conducted has proven that in order to operate efficiently as a business, a warehouse storing the data of ALL facilities is crucial to accurate reporting and data analyzing in a timely manner.</a:t>
          </a:r>
        </a:p>
      </dsp:txBody>
      <dsp:txXfrm>
        <a:off x="1137647" y="1995"/>
        <a:ext cx="2822960" cy="1693776"/>
      </dsp:txXfrm>
    </dsp:sp>
    <dsp:sp modelId="{E88DCC19-7EC2-4DE4-B3DC-CF5D835476CE}">
      <dsp:nvSpPr>
        <dsp:cNvPr id="0" name=""/>
        <dsp:cNvSpPr/>
      </dsp:nvSpPr>
      <dsp:spPr>
        <a:xfrm>
          <a:off x="1137647" y="1978067"/>
          <a:ext cx="2822960" cy="169377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 Creating an ETL process would be beneficial as it allows for easier accessing and analyzing of data, and to make informed decisions more quickly and efficiently</a:t>
          </a:r>
        </a:p>
      </dsp:txBody>
      <dsp:txXfrm>
        <a:off x="1137647" y="1978067"/>
        <a:ext cx="2822960" cy="1693776"/>
      </dsp:txXfrm>
    </dsp:sp>
    <dsp:sp modelId="{AF2ED1E5-C3B1-4F4B-B256-0042F41DF37D}">
      <dsp:nvSpPr>
        <dsp:cNvPr id="0" name=""/>
        <dsp:cNvSpPr/>
      </dsp:nvSpPr>
      <dsp:spPr>
        <a:xfrm>
          <a:off x="1137647" y="3954140"/>
          <a:ext cx="2822960" cy="169377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Houston and Oklahoma City values have dropped significantly over the past two years. We should investigate why this is occurring or whether this data is accurate. Also, the value for the 28</a:t>
          </a:r>
          <a:r>
            <a:rPr lang="en-US" sz="1200" kern="1200" baseline="30000"/>
            <a:t>th</a:t>
          </a:r>
          <a:r>
            <a:rPr lang="en-US" sz="1200" kern="1200"/>
            <a:t> month in Kansas City of 286 motors seems to be an outlier compared to the totals for the other months in Kansas City.</a:t>
          </a:r>
        </a:p>
      </dsp:txBody>
      <dsp:txXfrm>
        <a:off x="1137647" y="3954140"/>
        <a:ext cx="2822960" cy="1693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90E80-CC8E-49BE-B74E-7C3CB7661F55}">
      <dsp:nvSpPr>
        <dsp:cNvPr id="0" name=""/>
        <dsp:cNvSpPr/>
      </dsp:nvSpPr>
      <dsp:spPr>
        <a:xfrm rot="5400000">
          <a:off x="3383047" y="93441"/>
          <a:ext cx="1401774" cy="1219544"/>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Extract </a:t>
          </a:r>
        </a:p>
      </dsp:txBody>
      <dsp:txXfrm rot="-5400000">
        <a:off x="3664208" y="220769"/>
        <a:ext cx="839452" cy="964888"/>
      </dsp:txXfrm>
    </dsp:sp>
    <dsp:sp modelId="{442FB779-3240-4518-AE44-ADE867AD8D70}">
      <dsp:nvSpPr>
        <dsp:cNvPr id="0" name=""/>
        <dsp:cNvSpPr/>
      </dsp:nvSpPr>
      <dsp:spPr>
        <a:xfrm>
          <a:off x="4730714" y="282680"/>
          <a:ext cx="1564380" cy="84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Extract the current data and use it to ensure that all current data is accurate, and no data has been repeated.</a:t>
          </a:r>
        </a:p>
      </dsp:txBody>
      <dsp:txXfrm>
        <a:off x="4730714" y="282680"/>
        <a:ext cx="1564380" cy="841064"/>
      </dsp:txXfrm>
    </dsp:sp>
    <dsp:sp modelId="{97E2546A-0292-43D8-9315-9C0951FA8232}">
      <dsp:nvSpPr>
        <dsp:cNvPr id="0" name=""/>
        <dsp:cNvSpPr/>
      </dsp:nvSpPr>
      <dsp:spPr>
        <a:xfrm rot="5400000">
          <a:off x="2065939" y="93441"/>
          <a:ext cx="1401774" cy="1219544"/>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347100" y="220769"/>
        <a:ext cx="839452" cy="964888"/>
      </dsp:txXfrm>
    </dsp:sp>
    <dsp:sp modelId="{E573A191-EDDA-454C-BA73-F7A6F3868DE0}">
      <dsp:nvSpPr>
        <dsp:cNvPr id="0" name=""/>
        <dsp:cNvSpPr/>
      </dsp:nvSpPr>
      <dsp:spPr>
        <a:xfrm rot="5400000">
          <a:off x="2721970" y="1283267"/>
          <a:ext cx="1401774" cy="1219544"/>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Transform</a:t>
          </a:r>
        </a:p>
      </dsp:txBody>
      <dsp:txXfrm rot="-5400000">
        <a:off x="3003131" y="1410595"/>
        <a:ext cx="839452" cy="964888"/>
      </dsp:txXfrm>
    </dsp:sp>
    <dsp:sp modelId="{B5A5C4B7-E53D-4068-A00B-BD161A193673}">
      <dsp:nvSpPr>
        <dsp:cNvPr id="0" name=""/>
        <dsp:cNvSpPr/>
      </dsp:nvSpPr>
      <dsp:spPr>
        <a:xfrm>
          <a:off x="1248705" y="1472507"/>
          <a:ext cx="1513916" cy="84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r" defTabSz="444500">
            <a:lnSpc>
              <a:spcPct val="90000"/>
            </a:lnSpc>
            <a:spcBef>
              <a:spcPct val="0"/>
            </a:spcBef>
            <a:spcAft>
              <a:spcPct val="35000"/>
            </a:spcAft>
            <a:buNone/>
          </a:pPr>
          <a:r>
            <a:rPr lang="en-US" sz="1000" b="1" kern="1200"/>
            <a:t>Transform the data so that we can ensure data is recorded accurately and free from errors. </a:t>
          </a:r>
        </a:p>
      </dsp:txBody>
      <dsp:txXfrm>
        <a:off x="1248705" y="1472507"/>
        <a:ext cx="1513916" cy="841064"/>
      </dsp:txXfrm>
    </dsp:sp>
    <dsp:sp modelId="{8D9136E3-8E52-4E80-ABDD-098608E42871}">
      <dsp:nvSpPr>
        <dsp:cNvPr id="0" name=""/>
        <dsp:cNvSpPr/>
      </dsp:nvSpPr>
      <dsp:spPr>
        <a:xfrm rot="5400000">
          <a:off x="4039078" y="1283267"/>
          <a:ext cx="1401774" cy="1219544"/>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320239" y="1410595"/>
        <a:ext cx="839452" cy="964888"/>
      </dsp:txXfrm>
    </dsp:sp>
    <dsp:sp modelId="{F68053C1-7A56-4B09-BF28-09D25CB44377}">
      <dsp:nvSpPr>
        <dsp:cNvPr id="0" name=""/>
        <dsp:cNvSpPr/>
      </dsp:nvSpPr>
      <dsp:spPr>
        <a:xfrm rot="5400000">
          <a:off x="3383047" y="2473094"/>
          <a:ext cx="1401774" cy="1219544"/>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Load </a:t>
          </a:r>
        </a:p>
      </dsp:txBody>
      <dsp:txXfrm rot="-5400000">
        <a:off x="3664208" y="2600422"/>
        <a:ext cx="839452" cy="964888"/>
      </dsp:txXfrm>
    </dsp:sp>
    <dsp:sp modelId="{0E0FD972-DE0B-47D5-86BE-55C68D7C060D}">
      <dsp:nvSpPr>
        <dsp:cNvPr id="0" name=""/>
        <dsp:cNvSpPr/>
      </dsp:nvSpPr>
      <dsp:spPr>
        <a:xfrm>
          <a:off x="4730714" y="2662334"/>
          <a:ext cx="1564380" cy="84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Load the data into the current MSQL warehouse accurately and keep it up to date.</a:t>
          </a:r>
        </a:p>
      </dsp:txBody>
      <dsp:txXfrm>
        <a:off x="4730714" y="2662334"/>
        <a:ext cx="1564380" cy="841064"/>
      </dsp:txXfrm>
    </dsp:sp>
    <dsp:sp modelId="{CC019D02-2487-408F-BD3D-90AAD0A295F9}">
      <dsp:nvSpPr>
        <dsp:cNvPr id="0" name=""/>
        <dsp:cNvSpPr/>
      </dsp:nvSpPr>
      <dsp:spPr>
        <a:xfrm rot="5400000">
          <a:off x="2065939" y="2473094"/>
          <a:ext cx="1401774" cy="1219544"/>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347100" y="2600422"/>
        <a:ext cx="839452" cy="964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F53D2-E0E4-4353-9882-5C416BEE0A3F}">
      <dsp:nvSpPr>
        <dsp:cNvPr id="0" name=""/>
        <dsp:cNvSpPr/>
      </dsp:nvSpPr>
      <dsp:spPr>
        <a:xfrm>
          <a:off x="0" y="1634"/>
          <a:ext cx="5182791" cy="696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E1ED1-1950-43D5-AD44-0B0C849C9340}">
      <dsp:nvSpPr>
        <dsp:cNvPr id="0" name=""/>
        <dsp:cNvSpPr/>
      </dsp:nvSpPr>
      <dsp:spPr>
        <a:xfrm>
          <a:off x="210629" y="158301"/>
          <a:ext cx="382963" cy="382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7EE0CD-6E5E-4FE0-A63B-C5DDD321B21A}">
      <dsp:nvSpPr>
        <dsp:cNvPr id="0" name=""/>
        <dsp:cNvSpPr/>
      </dsp:nvSpPr>
      <dsp:spPr>
        <a:xfrm>
          <a:off x="804223" y="1634"/>
          <a:ext cx="4378567" cy="69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91" tIns="73691" rIns="73691" bIns="73691" numCol="1" spcCol="1270" anchor="ctr" anchorCtr="0">
          <a:noAutofit/>
        </a:bodyPr>
        <a:lstStyle/>
        <a:p>
          <a:pPr marL="0" lvl="0" indent="0" algn="l" defTabSz="844550">
            <a:lnSpc>
              <a:spcPct val="90000"/>
            </a:lnSpc>
            <a:spcBef>
              <a:spcPct val="0"/>
            </a:spcBef>
            <a:spcAft>
              <a:spcPct val="35000"/>
            </a:spcAft>
            <a:buNone/>
          </a:pPr>
          <a:r>
            <a:rPr lang="en-US" sz="1900" b="1" i="0" kern="1200"/>
            <a:t>Define the data</a:t>
          </a:r>
          <a:br>
            <a:rPr lang="en-US" sz="1900" b="0" i="0" kern="1200"/>
          </a:br>
          <a:endParaRPr lang="en-US" sz="1900" kern="1200"/>
        </a:p>
      </dsp:txBody>
      <dsp:txXfrm>
        <a:off x="804223" y="1634"/>
        <a:ext cx="4378567" cy="696297"/>
      </dsp:txXfrm>
    </dsp:sp>
    <dsp:sp modelId="{067AFCE9-FB2E-4234-A168-3A7E305571AB}">
      <dsp:nvSpPr>
        <dsp:cNvPr id="0" name=""/>
        <dsp:cNvSpPr/>
      </dsp:nvSpPr>
      <dsp:spPr>
        <a:xfrm>
          <a:off x="0" y="872005"/>
          <a:ext cx="5182791" cy="696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80BCF-0228-4F23-8426-5A9C457A1A1B}">
      <dsp:nvSpPr>
        <dsp:cNvPr id="0" name=""/>
        <dsp:cNvSpPr/>
      </dsp:nvSpPr>
      <dsp:spPr>
        <a:xfrm>
          <a:off x="210629" y="1028672"/>
          <a:ext cx="382963" cy="382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1E7B11-FDFE-4344-B718-985118614333}">
      <dsp:nvSpPr>
        <dsp:cNvPr id="0" name=""/>
        <dsp:cNvSpPr/>
      </dsp:nvSpPr>
      <dsp:spPr>
        <a:xfrm>
          <a:off x="804223" y="872005"/>
          <a:ext cx="4378567" cy="69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91" tIns="73691" rIns="73691" bIns="73691" numCol="1" spcCol="1270" anchor="ctr" anchorCtr="0">
          <a:noAutofit/>
        </a:bodyPr>
        <a:lstStyle/>
        <a:p>
          <a:pPr marL="0" lvl="0" indent="0" algn="l" defTabSz="844550">
            <a:lnSpc>
              <a:spcPct val="90000"/>
            </a:lnSpc>
            <a:spcBef>
              <a:spcPct val="0"/>
            </a:spcBef>
            <a:spcAft>
              <a:spcPct val="35000"/>
            </a:spcAft>
            <a:buNone/>
          </a:pPr>
          <a:r>
            <a:rPr lang="en-US" sz="1900" b="1" i="0" kern="1200"/>
            <a:t>Create processes and procedures</a:t>
          </a:r>
          <a:endParaRPr lang="en-US" sz="1900" kern="1200"/>
        </a:p>
      </dsp:txBody>
      <dsp:txXfrm>
        <a:off x="804223" y="872005"/>
        <a:ext cx="4378567" cy="696297"/>
      </dsp:txXfrm>
    </dsp:sp>
    <dsp:sp modelId="{DD92F21B-7A11-4422-8B3C-D53EAC0A7DC6}">
      <dsp:nvSpPr>
        <dsp:cNvPr id="0" name=""/>
        <dsp:cNvSpPr/>
      </dsp:nvSpPr>
      <dsp:spPr>
        <a:xfrm>
          <a:off x="0" y="1742377"/>
          <a:ext cx="5182791" cy="696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94CF7-992E-45CC-AA41-06AF4C3F7F79}">
      <dsp:nvSpPr>
        <dsp:cNvPr id="0" name=""/>
        <dsp:cNvSpPr/>
      </dsp:nvSpPr>
      <dsp:spPr>
        <a:xfrm>
          <a:off x="210629" y="1899044"/>
          <a:ext cx="382963" cy="382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4C857D-8F50-4880-B632-6030B74A3077}">
      <dsp:nvSpPr>
        <dsp:cNvPr id="0" name=""/>
        <dsp:cNvSpPr/>
      </dsp:nvSpPr>
      <dsp:spPr>
        <a:xfrm>
          <a:off x="804223" y="1742377"/>
          <a:ext cx="4378567" cy="69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91" tIns="73691" rIns="73691" bIns="73691" numCol="1" spcCol="1270" anchor="ctr" anchorCtr="0">
          <a:noAutofit/>
        </a:bodyPr>
        <a:lstStyle/>
        <a:p>
          <a:pPr marL="0" lvl="0" indent="0" algn="l" defTabSz="844550">
            <a:lnSpc>
              <a:spcPct val="90000"/>
            </a:lnSpc>
            <a:spcBef>
              <a:spcPct val="0"/>
            </a:spcBef>
            <a:spcAft>
              <a:spcPct val="35000"/>
            </a:spcAft>
            <a:buNone/>
          </a:pPr>
          <a:r>
            <a:rPr lang="en-US" sz="1900" b="1" i="0" kern="1200"/>
            <a:t>Maintain quality of the data</a:t>
          </a:r>
          <a:endParaRPr lang="en-US" sz="1900" kern="1200"/>
        </a:p>
      </dsp:txBody>
      <dsp:txXfrm>
        <a:off x="804223" y="1742377"/>
        <a:ext cx="4378567" cy="696297"/>
      </dsp:txXfrm>
    </dsp:sp>
    <dsp:sp modelId="{E2B8813E-F2D0-4685-88C0-9F3D0F13EF4B}">
      <dsp:nvSpPr>
        <dsp:cNvPr id="0" name=""/>
        <dsp:cNvSpPr/>
      </dsp:nvSpPr>
      <dsp:spPr>
        <a:xfrm>
          <a:off x="0" y="2612749"/>
          <a:ext cx="5182791" cy="696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C9E30-1177-4A59-B52B-ADA2171492ED}">
      <dsp:nvSpPr>
        <dsp:cNvPr id="0" name=""/>
        <dsp:cNvSpPr/>
      </dsp:nvSpPr>
      <dsp:spPr>
        <a:xfrm>
          <a:off x="210629" y="2769416"/>
          <a:ext cx="382963" cy="3829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5EA31D-98AD-41FA-B5F2-C6620BF6EDED}">
      <dsp:nvSpPr>
        <dsp:cNvPr id="0" name=""/>
        <dsp:cNvSpPr/>
      </dsp:nvSpPr>
      <dsp:spPr>
        <a:xfrm>
          <a:off x="804223" y="2612749"/>
          <a:ext cx="4378567" cy="69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91" tIns="73691" rIns="73691" bIns="73691" numCol="1" spcCol="1270" anchor="ctr" anchorCtr="0">
          <a:noAutofit/>
        </a:bodyPr>
        <a:lstStyle/>
        <a:p>
          <a:pPr marL="0" lvl="0" indent="0" algn="l" defTabSz="844550">
            <a:lnSpc>
              <a:spcPct val="90000"/>
            </a:lnSpc>
            <a:spcBef>
              <a:spcPct val="0"/>
            </a:spcBef>
            <a:spcAft>
              <a:spcPct val="35000"/>
            </a:spcAft>
            <a:buNone/>
          </a:pPr>
          <a:r>
            <a:rPr lang="en-US" sz="1900" b="1" i="0" kern="1200"/>
            <a:t>Optimize workflows</a:t>
          </a:r>
          <a:endParaRPr lang="en-US" sz="1900" kern="1200"/>
        </a:p>
      </dsp:txBody>
      <dsp:txXfrm>
        <a:off x="804223" y="2612749"/>
        <a:ext cx="4378567" cy="696297"/>
      </dsp:txXfrm>
    </dsp:sp>
    <dsp:sp modelId="{CB322708-483C-4DC4-8EA4-2970B2EC6179}">
      <dsp:nvSpPr>
        <dsp:cNvPr id="0" name=""/>
        <dsp:cNvSpPr/>
      </dsp:nvSpPr>
      <dsp:spPr>
        <a:xfrm>
          <a:off x="0" y="3483121"/>
          <a:ext cx="5182791" cy="696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F9D88-4FEB-471C-AC99-5FF6EB0D1FA1}">
      <dsp:nvSpPr>
        <dsp:cNvPr id="0" name=""/>
        <dsp:cNvSpPr/>
      </dsp:nvSpPr>
      <dsp:spPr>
        <a:xfrm>
          <a:off x="210629" y="3639788"/>
          <a:ext cx="382963" cy="3829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715D51-87BB-4C84-805F-10687E1B0246}">
      <dsp:nvSpPr>
        <dsp:cNvPr id="0" name=""/>
        <dsp:cNvSpPr/>
      </dsp:nvSpPr>
      <dsp:spPr>
        <a:xfrm>
          <a:off x="804223" y="3483121"/>
          <a:ext cx="4378567" cy="69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91" tIns="73691" rIns="73691" bIns="73691" numCol="1" spcCol="1270" anchor="ctr" anchorCtr="0">
          <a:noAutofit/>
        </a:bodyPr>
        <a:lstStyle/>
        <a:p>
          <a:pPr marL="0" lvl="0" indent="0" algn="l" defTabSz="844550">
            <a:lnSpc>
              <a:spcPct val="90000"/>
            </a:lnSpc>
            <a:spcBef>
              <a:spcPct val="0"/>
            </a:spcBef>
            <a:spcAft>
              <a:spcPct val="35000"/>
            </a:spcAft>
            <a:buNone/>
          </a:pPr>
          <a:r>
            <a:rPr lang="en-US" sz="1900" b="1" i="0" kern="1200"/>
            <a:t>Monitor data usage to assist teams</a:t>
          </a:r>
          <a:endParaRPr lang="en-US" sz="1900" kern="1200"/>
        </a:p>
      </dsp:txBody>
      <dsp:txXfrm>
        <a:off x="804223" y="3483121"/>
        <a:ext cx="4378567" cy="696297"/>
      </dsp:txXfrm>
    </dsp:sp>
    <dsp:sp modelId="{71B25B7C-6C14-4DE0-A961-017560982CB2}">
      <dsp:nvSpPr>
        <dsp:cNvPr id="0" name=""/>
        <dsp:cNvSpPr/>
      </dsp:nvSpPr>
      <dsp:spPr>
        <a:xfrm>
          <a:off x="0" y="4353493"/>
          <a:ext cx="5182791" cy="696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B44DB-2953-4941-8E63-7595CDC35DBE}">
      <dsp:nvSpPr>
        <dsp:cNvPr id="0" name=""/>
        <dsp:cNvSpPr/>
      </dsp:nvSpPr>
      <dsp:spPr>
        <a:xfrm>
          <a:off x="210629" y="4510160"/>
          <a:ext cx="382963" cy="3829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F523A1-0F5E-4F22-AA11-139F90B9C0FB}">
      <dsp:nvSpPr>
        <dsp:cNvPr id="0" name=""/>
        <dsp:cNvSpPr/>
      </dsp:nvSpPr>
      <dsp:spPr>
        <a:xfrm>
          <a:off x="804223" y="4353493"/>
          <a:ext cx="4378567" cy="69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91" tIns="73691" rIns="73691" bIns="73691" numCol="1" spcCol="1270" anchor="ctr" anchorCtr="0">
          <a:noAutofit/>
        </a:bodyPr>
        <a:lstStyle/>
        <a:p>
          <a:pPr marL="0" lvl="0" indent="0" algn="l" defTabSz="844550">
            <a:lnSpc>
              <a:spcPct val="90000"/>
            </a:lnSpc>
            <a:spcBef>
              <a:spcPct val="0"/>
            </a:spcBef>
            <a:spcAft>
              <a:spcPct val="35000"/>
            </a:spcAft>
            <a:buNone/>
          </a:pPr>
          <a:r>
            <a:rPr lang="en-US" sz="1900" b="1" i="0" kern="1200"/>
            <a:t>Ensure compliance and security of the data</a:t>
          </a:r>
          <a:endParaRPr lang="en-US" sz="1900" kern="1200"/>
        </a:p>
      </dsp:txBody>
      <dsp:txXfrm>
        <a:off x="804223" y="4353493"/>
        <a:ext cx="4378567" cy="6962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9033-ED8D-46FE-AA78-C3406E195322}">
      <dsp:nvSpPr>
        <dsp:cNvPr id="0" name=""/>
        <dsp:cNvSpPr/>
      </dsp:nvSpPr>
      <dsp:spPr>
        <a:xfrm>
          <a:off x="1878860" y="0"/>
          <a:ext cx="3786080" cy="378608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B886E-CDF0-4A33-B0AF-B25EB616E9D1}">
      <dsp:nvSpPr>
        <dsp:cNvPr id="0" name=""/>
        <dsp:cNvSpPr/>
      </dsp:nvSpPr>
      <dsp:spPr>
        <a:xfrm>
          <a:off x="2238537" y="359677"/>
          <a:ext cx="1476571" cy="14765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Kansas City data is stored in a defunct AS400 database that is incompatible with the MSQL warehouse.</a:t>
          </a:r>
        </a:p>
      </dsp:txBody>
      <dsp:txXfrm>
        <a:off x="2310617" y="431757"/>
        <a:ext cx="1332411" cy="1332411"/>
      </dsp:txXfrm>
    </dsp:sp>
    <dsp:sp modelId="{05168FFC-DA80-450A-8D2F-B5AF61F61916}">
      <dsp:nvSpPr>
        <dsp:cNvPr id="0" name=""/>
        <dsp:cNvSpPr/>
      </dsp:nvSpPr>
      <dsp:spPr>
        <a:xfrm>
          <a:off x="3828691" y="359677"/>
          <a:ext cx="1476571" cy="147657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Kansas City data initially shows null and error values.</a:t>
          </a:r>
        </a:p>
      </dsp:txBody>
      <dsp:txXfrm>
        <a:off x="3900771" y="431757"/>
        <a:ext cx="1332411" cy="1332411"/>
      </dsp:txXfrm>
    </dsp:sp>
    <dsp:sp modelId="{02EF6463-92C3-4910-89B1-0CBA812EB944}">
      <dsp:nvSpPr>
        <dsp:cNvPr id="0" name=""/>
        <dsp:cNvSpPr/>
      </dsp:nvSpPr>
      <dsp:spPr>
        <a:xfrm>
          <a:off x="2238537" y="1949831"/>
          <a:ext cx="1476571" cy="147657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Kansas City data missing month 28</a:t>
          </a:r>
          <a:r>
            <a:rPr lang="en-US" sz="1200" kern="1200" baseline="30000" dirty="0"/>
            <a:t>th</a:t>
          </a:r>
          <a:r>
            <a:rPr lang="en-US" sz="1200" kern="1200" dirty="0"/>
            <a:t> – found to be added later.</a:t>
          </a:r>
        </a:p>
      </dsp:txBody>
      <dsp:txXfrm>
        <a:off x="2310617" y="2021911"/>
        <a:ext cx="1332411" cy="1332411"/>
      </dsp:txXfrm>
    </dsp:sp>
    <dsp:sp modelId="{ABEA957B-D4C1-401D-8DE6-EA8D41FEDF81}">
      <dsp:nvSpPr>
        <dsp:cNvPr id="0" name=""/>
        <dsp:cNvSpPr/>
      </dsp:nvSpPr>
      <dsp:spPr>
        <a:xfrm>
          <a:off x="3828691" y="1949831"/>
          <a:ext cx="1476571" cy="147657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Values loaded into excel are in the scientific format.</a:t>
          </a:r>
        </a:p>
        <a:p>
          <a:pPr marL="0" lvl="0" indent="0" algn="ctr" defTabSz="533400">
            <a:lnSpc>
              <a:spcPct val="90000"/>
            </a:lnSpc>
            <a:spcBef>
              <a:spcPct val="0"/>
            </a:spcBef>
            <a:spcAft>
              <a:spcPct val="35000"/>
            </a:spcAft>
            <a:buNone/>
          </a:pPr>
          <a:r>
            <a:rPr lang="en-US" sz="1200" kern="1200" dirty="0"/>
            <a:t>- Needs to be reformatted to match other facilities. </a:t>
          </a:r>
        </a:p>
      </dsp:txBody>
      <dsp:txXfrm>
        <a:off x="3900771" y="2021911"/>
        <a:ext cx="1332411" cy="13324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B19A4-522F-4665-A403-79FAE391EAD8}">
      <dsp:nvSpPr>
        <dsp:cNvPr id="0" name=""/>
        <dsp:cNvSpPr/>
      </dsp:nvSpPr>
      <dsp:spPr>
        <a:xfrm>
          <a:off x="0" y="1514112"/>
          <a:ext cx="5182791" cy="50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908F9-1300-409B-B051-16826C2F0D23}">
      <dsp:nvSpPr>
        <dsp:cNvPr id="0" name=""/>
        <dsp:cNvSpPr/>
      </dsp:nvSpPr>
      <dsp:spPr>
        <a:xfrm>
          <a:off x="259139" y="1218912"/>
          <a:ext cx="3627953"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89000">
            <a:lnSpc>
              <a:spcPct val="90000"/>
            </a:lnSpc>
            <a:spcBef>
              <a:spcPct val="0"/>
            </a:spcBef>
            <a:spcAft>
              <a:spcPct val="35000"/>
            </a:spcAft>
            <a:buNone/>
          </a:pPr>
          <a:r>
            <a:rPr lang="en-US" sz="2000" kern="1200"/>
            <a:t>SWOT analysis</a:t>
          </a:r>
        </a:p>
      </dsp:txBody>
      <dsp:txXfrm>
        <a:off x="287960" y="1247733"/>
        <a:ext cx="3570311" cy="532758"/>
      </dsp:txXfrm>
    </dsp:sp>
    <dsp:sp modelId="{FA25EA7E-3A40-4E30-B38B-D2C39EA9171D}">
      <dsp:nvSpPr>
        <dsp:cNvPr id="0" name=""/>
        <dsp:cNvSpPr/>
      </dsp:nvSpPr>
      <dsp:spPr>
        <a:xfrm>
          <a:off x="0" y="2421312"/>
          <a:ext cx="5182791" cy="504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7201D5-E44A-497A-9B27-10B3160C153E}">
      <dsp:nvSpPr>
        <dsp:cNvPr id="0" name=""/>
        <dsp:cNvSpPr/>
      </dsp:nvSpPr>
      <dsp:spPr>
        <a:xfrm>
          <a:off x="259139" y="2126112"/>
          <a:ext cx="3627953" cy="5904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89000">
            <a:lnSpc>
              <a:spcPct val="90000"/>
            </a:lnSpc>
            <a:spcBef>
              <a:spcPct val="0"/>
            </a:spcBef>
            <a:spcAft>
              <a:spcPct val="35000"/>
            </a:spcAft>
            <a:buNone/>
          </a:pPr>
          <a:r>
            <a:rPr lang="en-US" sz="2000" kern="1200"/>
            <a:t>Additional Employees/Training</a:t>
          </a:r>
        </a:p>
      </dsp:txBody>
      <dsp:txXfrm>
        <a:off x="287960" y="2154933"/>
        <a:ext cx="3570311" cy="532758"/>
      </dsp:txXfrm>
    </dsp:sp>
    <dsp:sp modelId="{F341E1C4-0C01-4534-8886-0B5C1CF682C5}">
      <dsp:nvSpPr>
        <dsp:cNvPr id="0" name=""/>
        <dsp:cNvSpPr/>
      </dsp:nvSpPr>
      <dsp:spPr>
        <a:xfrm>
          <a:off x="0" y="3328512"/>
          <a:ext cx="5182791" cy="504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7E888-E540-4E56-813B-11A3FE08E22B}">
      <dsp:nvSpPr>
        <dsp:cNvPr id="0" name=""/>
        <dsp:cNvSpPr/>
      </dsp:nvSpPr>
      <dsp:spPr>
        <a:xfrm>
          <a:off x="259139" y="3033312"/>
          <a:ext cx="3627953" cy="5904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89000">
            <a:lnSpc>
              <a:spcPct val="90000"/>
            </a:lnSpc>
            <a:spcBef>
              <a:spcPct val="0"/>
            </a:spcBef>
            <a:spcAft>
              <a:spcPct val="35000"/>
            </a:spcAft>
            <a:buNone/>
          </a:pPr>
          <a:r>
            <a:rPr lang="en-US" sz="2000" kern="1200"/>
            <a:t>Nadler-Tushman model</a:t>
          </a:r>
        </a:p>
      </dsp:txBody>
      <dsp:txXfrm>
        <a:off x="287960" y="3062133"/>
        <a:ext cx="357031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F64DDFB7-F9DA-40F4-9AB3-D21CDBDC4E8E}" type="datetimeFigureOut">
              <a:rPr lang="en-US" smtClean="0"/>
              <a:t>12/9/2021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DDEA8-C506-4DAE-995A-6DBF1BECFCA6}" type="slidenum">
              <a:rPr lang="en-US" smtClean="0"/>
              <a:t>‹#›</a:t>
            </a:fld>
            <a:endParaRPr lang="en-US"/>
          </a:p>
        </p:txBody>
      </p:sp>
    </p:spTree>
    <p:extLst>
      <p:ext uri="{BB962C8B-B14F-4D97-AF65-F5344CB8AC3E}">
        <p14:creationId xmlns:p14="http://schemas.microsoft.com/office/powerpoint/2010/main" val="1310078634"/>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pc="0" dirty="0"/>
              <a:t>DAT 300 Project Two Presentation: Gap Analysis Proposal</a:t>
            </a:r>
          </a:p>
          <a:p>
            <a:r>
              <a:rPr lang="en-US" spc="0" dirty="0"/>
              <a:t>Anne Lankford</a:t>
            </a:r>
          </a:p>
          <a:p>
            <a:r>
              <a:rPr lang="en-US" spc="0" dirty="0"/>
              <a:t>12/09/2021</a:t>
            </a:r>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375292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6400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4D5254"/>
                </a:solidFill>
                <a:effectLst/>
                <a:latin typeface="Avenir LT W01_35 Light1475496"/>
              </a:rPr>
              <a:t>Define the data and identify assets within their data domains.</a:t>
            </a:r>
          </a:p>
          <a:p>
            <a:pPr algn="l">
              <a:buFont typeface="+mj-lt"/>
              <a:buAutoNum type="arabicPeriod"/>
            </a:pPr>
            <a:r>
              <a:rPr lang="en-US" b="0" i="0" dirty="0">
                <a:solidFill>
                  <a:srgbClr val="4D5254"/>
                </a:solidFill>
                <a:effectLst/>
                <a:latin typeface="Avenir LT W01_35 Light1475496"/>
              </a:rPr>
              <a:t>Create processes and procedures along with access controls to monitor adherence. This includes establishing internal policies and standards and enforcing those policies.</a:t>
            </a:r>
          </a:p>
          <a:p>
            <a:pPr algn="l">
              <a:buFont typeface="+mj-lt"/>
              <a:buAutoNum type="arabicPeriod"/>
            </a:pPr>
            <a:r>
              <a:rPr lang="en-US" b="0" i="0" dirty="0">
                <a:solidFill>
                  <a:srgbClr val="4D5254"/>
                </a:solidFill>
                <a:effectLst/>
                <a:latin typeface="Avenir LT W01_35 Light1475496"/>
              </a:rPr>
              <a:t>Maintain quality of the data using customer feedback, concerns, questions; internally reporting metrics; evaluating and identifying issues and coordinating and implementing corrections regularly.</a:t>
            </a:r>
          </a:p>
          <a:p>
            <a:pPr algn="l">
              <a:buFont typeface="+mj-lt"/>
              <a:buAutoNum type="arabicPeriod"/>
            </a:pPr>
            <a:r>
              <a:rPr lang="en-US" b="0" i="0" dirty="0">
                <a:solidFill>
                  <a:srgbClr val="4D5254"/>
                </a:solidFill>
                <a:effectLst/>
                <a:latin typeface="Avenir LT W01_35 Light1475496"/>
              </a:rPr>
              <a:t>Optimize workflows and communications.</a:t>
            </a:r>
          </a:p>
          <a:p>
            <a:pPr algn="l">
              <a:buFont typeface="+mj-lt"/>
              <a:buAutoNum type="arabicPeriod"/>
            </a:pPr>
            <a:r>
              <a:rPr lang="en-US" b="0" i="0" dirty="0">
                <a:solidFill>
                  <a:srgbClr val="4D5254"/>
                </a:solidFill>
                <a:effectLst/>
                <a:latin typeface="Avenir LT W01_35 Light1475496"/>
              </a:rPr>
              <a:t>Monitor data usage to assist teams, share best practice trends in data use and provide insight into how and where teams can use data to help in day-to-day decision-making.</a:t>
            </a:r>
          </a:p>
          <a:p>
            <a:pPr algn="l">
              <a:buFont typeface="+mj-lt"/>
              <a:buAutoNum type="arabicPeriod"/>
            </a:pPr>
            <a:r>
              <a:rPr lang="en-US" b="0" i="0" dirty="0">
                <a:solidFill>
                  <a:srgbClr val="4D5254"/>
                </a:solidFill>
                <a:effectLst/>
                <a:latin typeface="Avenir LT W01_35 Light1475496"/>
              </a:rPr>
              <a:t>Ensure compliance and security of the data. Data stewards are responsible for protecting the data while providing information on potential risks and offering regulatory guidance.</a:t>
            </a:r>
          </a:p>
          <a:p>
            <a:endParaRPr lang="en-US" dirty="0"/>
          </a:p>
        </p:txBody>
      </p:sp>
      <p:sp>
        <p:nvSpPr>
          <p:cNvPr id="4" name="Slide Number Placeholder 3"/>
          <p:cNvSpPr>
            <a:spLocks noGrp="1"/>
          </p:cNvSpPr>
          <p:nvPr>
            <p:ph type="sldNum" sz="quarter" idx="5"/>
          </p:nvPr>
        </p:nvSpPr>
        <p:spPr/>
        <p:txBody>
          <a:bodyPr/>
          <a:lstStyle/>
          <a:p>
            <a:fld id="{CF8DDEA8-C506-4DAE-995A-6DBF1BECFCA6}" type="slidenum">
              <a:rPr lang="en-US" smtClean="0"/>
              <a:t>11</a:t>
            </a:fld>
            <a:endParaRPr lang="en-US"/>
          </a:p>
        </p:txBody>
      </p:sp>
    </p:spTree>
    <p:extLst>
      <p:ext uri="{BB962C8B-B14F-4D97-AF65-F5344CB8AC3E}">
        <p14:creationId xmlns:p14="http://schemas.microsoft.com/office/powerpoint/2010/main" val="372699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Kansas City data is being stored in a non-viable database that is incompatible with the MSQL warehouse.</a:t>
            </a:r>
          </a:p>
          <a:p>
            <a:pPr marL="171450" indent="-171450">
              <a:buFont typeface="Arial" panose="020B0604020202020204" pitchFamily="34" charset="0"/>
              <a:buChar char="•"/>
            </a:pPr>
            <a:r>
              <a:rPr lang="en-US" dirty="0"/>
              <a:t>The Kansas City data was missing month 28</a:t>
            </a:r>
            <a:r>
              <a:rPr lang="en-US" baseline="30000" dirty="0"/>
              <a:t>th</a:t>
            </a:r>
            <a:r>
              <a:rPr lang="en-US" dirty="0"/>
              <a:t> – this was found to be added as an addendum.</a:t>
            </a:r>
          </a:p>
          <a:p>
            <a:pPr marL="171450" indent="-171450">
              <a:buFont typeface="Arial" panose="020B0604020202020204" pitchFamily="34" charset="0"/>
              <a:buChar char="•"/>
            </a:pPr>
            <a:r>
              <a:rPr lang="en-US" dirty="0"/>
              <a:t>The values that were loaded into the Excel spreadsheet are in scientific format. They will need to be reformatted before to match the other facilities.</a:t>
            </a:r>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280985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000" b="0" i="0" dirty="0">
                <a:solidFill>
                  <a:srgbClr val="666666"/>
                </a:solidFill>
                <a:effectLst/>
                <a:latin typeface="+mn-lt"/>
                <a:cs typeface="Times New Roman" panose="02020603050405020304" pitchFamily="18" charset="0"/>
              </a:rPr>
              <a:t>1. Sandbox environments are very similar to the Production build. Feature functionality is identical to the Production environment, except for Sync capabilities.</a:t>
            </a:r>
          </a:p>
          <a:p>
            <a:pPr marL="0" indent="0" algn="just">
              <a:buNone/>
            </a:pPr>
            <a:r>
              <a:rPr lang="en-US" sz="1000" dirty="0">
                <a:solidFill>
                  <a:srgbClr val="666666"/>
                </a:solidFill>
                <a:latin typeface="+mn-lt"/>
                <a:cs typeface="Times New Roman" panose="02020603050405020304" pitchFamily="18" charset="0"/>
              </a:rPr>
              <a:t>2. The Sandbox environment is</a:t>
            </a:r>
            <a:r>
              <a:rPr lang="en-US" sz="1000" b="0" i="0" dirty="0">
                <a:solidFill>
                  <a:srgbClr val="666666"/>
                </a:solidFill>
                <a:effectLst/>
                <a:latin typeface="+mn-lt"/>
                <a:cs typeface="Times New Roman" panose="02020603050405020304" pitchFamily="18" charset="0"/>
              </a:rPr>
              <a:t> used to execute untested code, or untrusted programs from unverified third-parties, suppliers, untrusted users, and untrusted websites.</a:t>
            </a:r>
          </a:p>
          <a:p>
            <a:pPr marL="0" indent="0" algn="just">
              <a:buNone/>
            </a:pPr>
            <a:r>
              <a:rPr lang="en-US" sz="1000" b="0" i="0" dirty="0">
                <a:solidFill>
                  <a:srgbClr val="666666"/>
                </a:solidFill>
                <a:effectLst/>
                <a:latin typeface="+mn-lt"/>
                <a:cs typeface="Times New Roman" panose="02020603050405020304" pitchFamily="18" charset="0"/>
              </a:rPr>
              <a:t>3. Sandbox environments are important to the preservation of data integrity and should be supported for formatting and the loading of new data. </a:t>
            </a:r>
          </a:p>
          <a:p>
            <a:pPr marL="0" indent="0" algn="just">
              <a:buNone/>
            </a:pPr>
            <a:r>
              <a:rPr lang="en-US" sz="1000" b="0" i="0" dirty="0">
                <a:solidFill>
                  <a:srgbClr val="666666"/>
                </a:solidFill>
                <a:effectLst/>
                <a:latin typeface="+mn-lt"/>
                <a:cs typeface="Times New Roman" panose="02020603050405020304" pitchFamily="18" charset="0"/>
              </a:rPr>
              <a:t>4. The Sandbox environment allows data to be manipulated and preserved without error.</a:t>
            </a:r>
          </a:p>
          <a:p>
            <a:pPr marL="0" indent="0" algn="just">
              <a:buNone/>
            </a:pPr>
            <a:r>
              <a:rPr lang="en-US" sz="1000" dirty="0">
                <a:solidFill>
                  <a:srgbClr val="666666"/>
                </a:solidFill>
                <a:latin typeface="+mn-lt"/>
                <a:cs typeface="Times New Roman" panose="02020603050405020304" pitchFamily="18" charset="0"/>
              </a:rPr>
              <a:t> </a:t>
            </a:r>
            <a:r>
              <a:rPr lang="en-US" sz="1000" b="0" i="0" dirty="0">
                <a:solidFill>
                  <a:srgbClr val="666666"/>
                </a:solidFill>
                <a:effectLst/>
                <a:latin typeface="+mn-lt"/>
                <a:cs typeface="Times New Roman" panose="02020603050405020304" pitchFamily="18" charset="0"/>
              </a:rPr>
              <a:t>A master copy of data should be secured and separated as a backup to prevent loss of data during the ETL process.</a:t>
            </a:r>
          </a:p>
          <a:p>
            <a:pPr marL="0" indent="0" algn="just">
              <a:buNone/>
            </a:pPr>
            <a:r>
              <a:rPr lang="en-US" sz="1000" b="0" i="0" dirty="0">
                <a:solidFill>
                  <a:srgbClr val="666666"/>
                </a:solidFill>
                <a:effectLst/>
                <a:latin typeface="+mn-lt"/>
                <a:cs typeface="Times New Roman" panose="02020603050405020304" pitchFamily="18" charset="0"/>
              </a:rPr>
              <a:t>ETL process should be tested in the Sandbox environment then moved to the production environment if proven successful.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383846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SWOT (Strengths, Weaknesses, Opportunities, and Threats) analysis:</a:t>
            </a:r>
          </a:p>
          <a:p>
            <a:pPr marL="685800" lvl="1" indent="-228600">
              <a:buFont typeface="+mj-lt"/>
              <a:buAutoNum type="arabicPeriod"/>
            </a:pPr>
            <a:r>
              <a:rPr lang="en-US" b="0" i="0" dirty="0">
                <a:solidFill>
                  <a:srgbClr val="737C85"/>
                </a:solidFill>
                <a:effectLst/>
                <a:latin typeface="Open Sans" panose="020B0606030504020204" pitchFamily="34" charset="0"/>
              </a:rPr>
              <a:t>Identifies Strengths – It provides a clear view of your company’s strengths and allows you to build on them to meet your business objectives.</a:t>
            </a:r>
          </a:p>
          <a:p>
            <a:pPr marL="685800" lvl="1" indent="-228600">
              <a:buFont typeface="+mj-lt"/>
              <a:buAutoNum type="arabicPeriod"/>
            </a:pPr>
            <a:r>
              <a:rPr lang="en-US" b="0" i="0" dirty="0">
                <a:solidFill>
                  <a:srgbClr val="737C85"/>
                </a:solidFill>
                <a:effectLst/>
                <a:latin typeface="Open Sans" panose="020B0606030504020204" pitchFamily="34" charset="0"/>
              </a:rPr>
              <a:t>Identify Weaknesses – It reveals your weaknesses and provides a chance to reverse them.</a:t>
            </a:r>
          </a:p>
          <a:p>
            <a:pPr marL="685800" lvl="1" indent="-228600">
              <a:buFont typeface="+mj-lt"/>
              <a:buAutoNum type="arabicPeriod"/>
            </a:pPr>
            <a:r>
              <a:rPr lang="en-US" b="0" i="0" dirty="0">
                <a:solidFill>
                  <a:srgbClr val="737C85"/>
                </a:solidFill>
                <a:effectLst/>
                <a:latin typeface="Open Sans" panose="020B0606030504020204" pitchFamily="34" charset="0"/>
              </a:rPr>
              <a:t>Define Opportunities – Using this you can create your growth plans based on your strengths and weaknesses.</a:t>
            </a:r>
          </a:p>
          <a:p>
            <a:pPr marL="685800" lvl="1" indent="-228600">
              <a:buFont typeface="+mj-lt"/>
              <a:buAutoNum type="arabicPeriod"/>
            </a:pPr>
            <a:r>
              <a:rPr lang="en-US" b="0" i="0" dirty="0">
                <a:solidFill>
                  <a:srgbClr val="737C85"/>
                </a:solidFill>
                <a:effectLst/>
                <a:latin typeface="Open Sans" panose="020B0606030504020204" pitchFamily="34" charset="0"/>
              </a:rPr>
              <a:t>Discover Potential Treats – It helps you analyze possible threats to your business, and you can subsequently make necessary changes to the business policies and necessary actions.</a:t>
            </a:r>
          </a:p>
          <a:p>
            <a:pPr marL="171450" lvl="0" indent="-171450" algn="l">
              <a:buFont typeface="Arial" panose="020B0604020202020204" pitchFamily="34" charset="0"/>
              <a:buChar char="•"/>
            </a:pPr>
            <a:r>
              <a:rPr lang="en-US" b="0" i="0" dirty="0">
                <a:solidFill>
                  <a:srgbClr val="737C85"/>
                </a:solidFill>
                <a:effectLst/>
                <a:latin typeface="Open Sans" panose="020B0606030504020204" pitchFamily="34" charset="0"/>
              </a:rPr>
              <a:t>Personnel may not be considered a data resource; however, they are necessary for the process to be successful. </a:t>
            </a:r>
          </a:p>
          <a:p>
            <a:pPr marL="685800" lvl="1" indent="-228600" algn="l">
              <a:buFont typeface="Arial" panose="020B0604020202020204" pitchFamily="34" charset="0"/>
              <a:buAutoNum type="arabicPeriod"/>
            </a:pPr>
            <a:r>
              <a:rPr lang="en-US" b="0" i="0" dirty="0">
                <a:solidFill>
                  <a:srgbClr val="737C85"/>
                </a:solidFill>
                <a:effectLst/>
                <a:latin typeface="Open Sans" panose="020B0606030504020204" pitchFamily="34" charset="0"/>
              </a:rPr>
              <a:t>Additional analyst will be needed to ensure a smooth transition from the current state to the future state is complete.</a:t>
            </a:r>
          </a:p>
          <a:p>
            <a:pPr marL="685800" lvl="1" indent="-228600" algn="l">
              <a:buFont typeface="Arial" panose="020B0604020202020204" pitchFamily="34" charset="0"/>
              <a:buAutoNum type="arabicPeriod"/>
            </a:pPr>
            <a:r>
              <a:rPr lang="en-US" b="0" i="0" dirty="0">
                <a:solidFill>
                  <a:srgbClr val="737C85"/>
                </a:solidFill>
                <a:effectLst/>
                <a:latin typeface="Open Sans" panose="020B0606030504020204" pitchFamily="34" charset="0"/>
              </a:rPr>
              <a:t>Training on the new MSQL warehouse server will be needed for current and future employees to ensure that everyone is up to speed on the overall process and procedures.</a:t>
            </a:r>
          </a:p>
          <a:p>
            <a:pPr marL="171450" lvl="0" indent="-171450" algn="l">
              <a:buFont typeface="Arial" panose="020B0604020202020204" pitchFamily="34" charset="0"/>
              <a:buChar char="•"/>
            </a:pPr>
            <a:r>
              <a:rPr lang="en-US" b="0" i="0" dirty="0">
                <a:solidFill>
                  <a:srgbClr val="737C85"/>
                </a:solidFill>
                <a:effectLst/>
                <a:latin typeface="Open Sans" panose="020B0606030504020204" pitchFamily="34" charset="0"/>
              </a:rPr>
              <a:t>The Nadler-Tushman Model </a:t>
            </a:r>
            <a:r>
              <a:rPr lang="en-US" b="0" i="0" dirty="0">
                <a:solidFill>
                  <a:srgbClr val="6C6C6C"/>
                </a:solidFill>
                <a:effectLst/>
                <a:latin typeface="Arial" panose="020B0604020202020204" pitchFamily="34" charset="0"/>
              </a:rPr>
              <a:t>examines how business processes work together and how gaps affect the efficiency of the organization.</a:t>
            </a:r>
          </a:p>
          <a:p>
            <a:pPr marL="685800" lvl="1" indent="-228600" algn="l">
              <a:buFont typeface="+mj-lt"/>
              <a:buAutoNum type="arabicPeriod"/>
            </a:pPr>
            <a:r>
              <a:rPr lang="en-US" b="0" i="0" dirty="0">
                <a:solidFill>
                  <a:srgbClr val="6C6C6C"/>
                </a:solidFill>
                <a:effectLst/>
                <a:latin typeface="Arial" panose="020B0604020202020204" pitchFamily="34" charset="0"/>
              </a:rPr>
              <a:t>Identify operational gaps by analyzing the company’s operating system as one that transforms inputs into outputs.</a:t>
            </a:r>
          </a:p>
          <a:p>
            <a:pPr marL="685800" lvl="1" indent="-228600" algn="l">
              <a:buFont typeface="+mj-lt"/>
              <a:buAutoNum type="arabicPeriod"/>
            </a:pPr>
            <a:r>
              <a:rPr lang="en-US" b="0" i="0" dirty="0">
                <a:solidFill>
                  <a:srgbClr val="6C6C6C"/>
                </a:solidFill>
                <a:effectLst/>
                <a:latin typeface="Arial" panose="020B0604020202020204" pitchFamily="34" charset="0"/>
              </a:rPr>
              <a:t>Transformation encompasses the existing systems and project activities currently in place that convert input into output.</a:t>
            </a:r>
          </a:p>
          <a:p>
            <a:pPr marL="685800" lvl="1" indent="-228600" algn="l">
              <a:buFont typeface="+mj-lt"/>
              <a:buAutoNum type="arabicPeriod"/>
            </a:pPr>
            <a:r>
              <a:rPr lang="en-US" b="0" i="0" dirty="0">
                <a:solidFill>
                  <a:srgbClr val="6C6C6C"/>
                </a:solidFill>
                <a:effectLst/>
                <a:latin typeface="Arial" panose="020B0604020202020204" pitchFamily="34" charset="0"/>
              </a:rPr>
              <a:t>Focuses on how gaps in the outputs can point to problems in the inputs and transformation functions.</a:t>
            </a:r>
            <a:endParaRPr lang="en-US" b="0" i="0" dirty="0">
              <a:solidFill>
                <a:srgbClr val="737C85"/>
              </a:solidFill>
              <a:effectLst/>
              <a:latin typeface="Open Sans" panose="020B0606030504020204" pitchFamily="34" charset="0"/>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14</a:t>
            </a:fld>
            <a:endParaRPr lang="en-US" dirty="0"/>
          </a:p>
        </p:txBody>
      </p:sp>
    </p:spTree>
    <p:extLst>
      <p:ext uri="{BB962C8B-B14F-4D97-AF65-F5344CB8AC3E}">
        <p14:creationId xmlns:p14="http://schemas.microsoft.com/office/powerpoint/2010/main" val="386064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DDEA8-C506-4DAE-995A-6DBF1BECFCA6}" type="slidenum">
              <a:rPr lang="en-US" smtClean="0"/>
              <a:t>15</a:t>
            </a:fld>
            <a:endParaRPr lang="en-US"/>
          </a:p>
        </p:txBody>
      </p:sp>
    </p:spTree>
    <p:extLst>
      <p:ext uri="{BB962C8B-B14F-4D97-AF65-F5344CB8AC3E}">
        <p14:creationId xmlns:p14="http://schemas.microsoft.com/office/powerpoint/2010/main" val="10870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Gap Analysis using Kansas City data and Warehouse dataset. The gap analysis also includes data from the monthly total spreadsheet.</a:t>
            </a:r>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372684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current state of the Kansas City data is not compatible with the MSQL server.</a:t>
            </a:r>
          </a:p>
          <a:p>
            <a:pPr marL="171450" indent="-171450">
              <a:buFont typeface="Arial" panose="020B0604020202020204" pitchFamily="34" charset="0"/>
              <a:buChar char="•"/>
            </a:pPr>
            <a:r>
              <a:rPr lang="en-US" dirty="0"/>
              <a:t>As a result of this incompatibility, there are errors and null values in the Excel spreadsheet showing up during the extraction.</a:t>
            </a:r>
          </a:p>
          <a:p>
            <a:pPr marL="171450" indent="-171450">
              <a:buFont typeface="Arial" panose="020B0604020202020204" pitchFamily="34" charset="0"/>
              <a:buChar char="•"/>
            </a:pPr>
            <a:r>
              <a:rPr lang="en-US" dirty="0"/>
              <a:t>The data for the other facilities are currently being housed within the MSQL warehouse.</a:t>
            </a:r>
          </a:p>
          <a:p>
            <a:pPr marL="171450" indent="-171450">
              <a:buFont typeface="Arial" panose="020B0604020202020204" pitchFamily="34" charset="0"/>
              <a:buChar char="•"/>
            </a:pPr>
            <a:r>
              <a:rPr lang="en-US" dirty="0"/>
              <a:t>The company would prefer to have all the data reside within one warehouse – the MSQL warehouse.</a:t>
            </a:r>
          </a:p>
          <a:p>
            <a:pPr marL="171450" indent="-171450">
              <a:buFont typeface="Arial" panose="020B0604020202020204" pitchFamily="34" charset="0"/>
              <a:buChar char="•"/>
            </a:pPr>
            <a:r>
              <a:rPr lang="en-US" dirty="0"/>
              <a:t>The Kansas City data needs to be reformatted and then loaded into the MSQL warehouse.</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261409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existing database that is housing the Kansas City data is no longer viable.</a:t>
            </a:r>
          </a:p>
          <a:p>
            <a:pPr marL="171450" indent="-171450">
              <a:buFont typeface="Arial" panose="020B0604020202020204" pitchFamily="34" charset="0"/>
              <a:buChar char="•"/>
            </a:pPr>
            <a:r>
              <a:rPr lang="en-US" dirty="0"/>
              <a:t>This has caused problems with validity and consistency with the dataset.</a:t>
            </a:r>
          </a:p>
          <a:p>
            <a:pPr marL="171450" indent="-171450">
              <a:buFont typeface="Arial" panose="020B0604020202020204" pitchFamily="34" charset="0"/>
              <a:buChar char="•"/>
            </a:pPr>
            <a:r>
              <a:rPr lang="en-US" dirty="0"/>
              <a:t>The Kansas City data will need to be reformatted, corrected, and then loaded into the MSQL warehouse in conjunction with the rest of the other facilities.</a:t>
            </a:r>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51638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move from the current state to the future state we will:</a:t>
            </a:r>
          </a:p>
          <a:p>
            <a:pPr marL="628650" lvl="1" indent="-171450">
              <a:buFont typeface="Arial" panose="020B0604020202020204" pitchFamily="34" charset="0"/>
              <a:buChar char="•"/>
            </a:pPr>
            <a:r>
              <a:rPr lang="en-US" dirty="0"/>
              <a:t>Extract the Kansas City data from the AS400 database</a:t>
            </a:r>
          </a:p>
          <a:p>
            <a:pPr marL="628650" lvl="1" indent="-171450">
              <a:buFont typeface="Arial" panose="020B0604020202020204" pitchFamily="34" charset="0"/>
              <a:buChar char="•"/>
            </a:pPr>
            <a:r>
              <a:rPr lang="en-US" dirty="0"/>
              <a:t>Format the Kansas City data to match the formatting of the other facilities. We will also use the supplemental word document to correct the null and error values.</a:t>
            </a:r>
          </a:p>
          <a:p>
            <a:pPr marL="628650" lvl="1" indent="-171450">
              <a:buFont typeface="Arial" panose="020B0604020202020204" pitchFamily="34" charset="0"/>
              <a:buChar char="•"/>
            </a:pPr>
            <a:r>
              <a:rPr lang="en-US" dirty="0"/>
              <a:t>Process the data from the Excel spreadsheet into the MSQL warehouse.</a:t>
            </a:r>
          </a:p>
          <a:p>
            <a:pPr marL="628650" lvl="1" indent="-171450">
              <a:buFont typeface="Arial" panose="020B0604020202020204" pitchFamily="34" charset="0"/>
              <a:buChar char="•"/>
            </a:pPr>
            <a:r>
              <a:rPr lang="en-US" dirty="0"/>
              <a:t>Create a procedure to load future data from Kansas City data into the MSQL warehouse.</a:t>
            </a:r>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105026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113158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gap analysis has clearly shown that it will be beneficial to house all the data within one warehouse – especially since the Kansas City data is currently being housed in a non-viable location.</a:t>
            </a:r>
          </a:p>
          <a:p>
            <a:pPr marL="171450" indent="-171450">
              <a:buFont typeface="Arial" panose="020B0604020202020204" pitchFamily="34" charset="0"/>
              <a:buChar char="•"/>
            </a:pPr>
            <a:r>
              <a:rPr lang="en-US" dirty="0"/>
              <a:t>The ETL process is the most efficient way to achieve this. It will allow easy access and analysis of data.</a:t>
            </a:r>
          </a:p>
          <a:p>
            <a:pPr marL="171450" indent="-171450">
              <a:buFont typeface="Arial" panose="020B0604020202020204" pitchFamily="34" charset="0"/>
              <a:buChar char="•"/>
            </a:pPr>
            <a:r>
              <a:rPr lang="en-US" dirty="0"/>
              <a:t>The values for the Houston and Oklahoma City data have had a significant dropped over the past two years. It is prudent to determine the validity of these values.</a:t>
            </a:r>
          </a:p>
          <a:p>
            <a:pPr marL="171450" indent="-171450">
              <a:buFont typeface="Arial" panose="020B0604020202020204" pitchFamily="34" charset="0"/>
              <a:buChar char="•"/>
            </a:pPr>
            <a:r>
              <a:rPr lang="en-US" dirty="0"/>
              <a:t>During the gap analysis – we assigned data analysts to each of the steps along the process to ensure a smooth transition.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7</a:t>
            </a:fld>
            <a:endParaRPr lang="en-US" dirty="0"/>
          </a:p>
        </p:txBody>
      </p:sp>
    </p:spTree>
    <p:extLst>
      <p:ext uri="{BB962C8B-B14F-4D97-AF65-F5344CB8AC3E}">
        <p14:creationId xmlns:p14="http://schemas.microsoft.com/office/powerpoint/2010/main" val="406792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noted, the ETL process is the best solution to move from the current state to the future state:</a:t>
            </a:r>
          </a:p>
          <a:p>
            <a:pPr marL="628650" lvl="1" indent="-171450">
              <a:buFont typeface="Arial" panose="020B0604020202020204" pitchFamily="34" charset="0"/>
              <a:buChar char="•"/>
            </a:pPr>
            <a:r>
              <a:rPr lang="en-US" dirty="0"/>
              <a:t>We will extract the Kansas City data from the AS400 database.</a:t>
            </a:r>
          </a:p>
          <a:p>
            <a:pPr marL="628650" lvl="1" indent="-171450">
              <a:buFont typeface="Arial" panose="020B0604020202020204" pitchFamily="34" charset="0"/>
              <a:buChar char="•"/>
            </a:pPr>
            <a:r>
              <a:rPr lang="en-US" dirty="0"/>
              <a:t>The data will be transformed so that we can ensure that the data is recorded accurately and free from errors.</a:t>
            </a:r>
          </a:p>
          <a:p>
            <a:pPr marL="628650" lvl="1" indent="-171450">
              <a:buFont typeface="Arial" panose="020B0604020202020204" pitchFamily="34" charset="0"/>
              <a:buChar char="•"/>
            </a:pPr>
            <a:r>
              <a:rPr lang="en-US" dirty="0"/>
              <a:t>Lastly, the data will be loaded into the current MSQL warehouse with the other facilities.</a:t>
            </a:r>
          </a:p>
        </p:txBody>
      </p:sp>
      <p:sp>
        <p:nvSpPr>
          <p:cNvPr id="4" name="Slide Number Placeholder 3"/>
          <p:cNvSpPr>
            <a:spLocks noGrp="1"/>
          </p:cNvSpPr>
          <p:nvPr>
            <p:ph type="sldNum" sz="quarter" idx="10"/>
          </p:nvPr>
        </p:nvSpPr>
        <p:spPr/>
        <p:txBody>
          <a:bodyPr/>
          <a:lstStyle/>
          <a:p>
            <a:fld id="{CF2FD335-6D8E-486A-8F5F-DFC7325903FF}" type="slidenum">
              <a:rPr lang="en-US" smtClean="0"/>
              <a:t>8</a:t>
            </a:fld>
            <a:endParaRPr lang="en-US" dirty="0"/>
          </a:p>
        </p:txBody>
      </p:sp>
    </p:spTree>
    <p:extLst>
      <p:ext uri="{BB962C8B-B14F-4D97-AF65-F5344CB8AC3E}">
        <p14:creationId xmlns:p14="http://schemas.microsoft.com/office/powerpoint/2010/main" val="50712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Kansas City datasets and Warehouse data contains only sales information in the form of monthly totals. It does not contain any personally identifying information and therefore is not considered sensitive.</a:t>
            </a:r>
          </a:p>
          <a:p>
            <a:pPr marL="171450" indent="-171450">
              <a:buFont typeface="Arial" panose="020B0604020202020204" pitchFamily="34" charset="0"/>
              <a:buChar char="•"/>
            </a:pPr>
            <a:r>
              <a:rPr lang="en-US" dirty="0"/>
              <a:t>The Kansas City data can still be considered confidential by company standards as it does contain sales data and they may not want the information leaked out.</a:t>
            </a:r>
          </a:p>
          <a:p>
            <a:pPr marL="171450" indent="-171450">
              <a:buFont typeface="Arial" panose="020B0604020202020204" pitchFamily="34" charset="0"/>
              <a:buChar char="•"/>
            </a:pPr>
            <a:r>
              <a:rPr lang="en-US" dirty="0"/>
              <a:t>As such, it should be housed on a secure server.</a:t>
            </a:r>
          </a:p>
          <a:p>
            <a:pPr marL="171450" indent="-171450">
              <a:buFont typeface="Arial" panose="020B0604020202020204" pitchFamily="34" charset="0"/>
              <a:buChar char="•"/>
            </a:pPr>
            <a:r>
              <a:rPr lang="en-US" dirty="0"/>
              <a:t>Only those technicians with the proper authorization and access should be working with the data.</a:t>
            </a:r>
          </a:p>
          <a:p>
            <a:pPr marL="171450" indent="-171450">
              <a:buFont typeface="Arial" panose="020B0604020202020204" pitchFamily="34" charset="0"/>
              <a:buChar char="•"/>
            </a:pPr>
            <a:r>
              <a:rPr lang="en-US" dirty="0"/>
              <a:t>Encryptions could be put in place for future endeavors, such as collecting additional sales information. </a:t>
            </a:r>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152311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866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3906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6643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6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4547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3469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4982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36942-C211-4B28-8DBD-C953E00AF71B}" type="datetime1">
              <a:rPr lang="en-US" smtClean="0"/>
              <a:t>12/9/2021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8507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E8D12A6-918A-48BD-8CB9-CA713993B0EA}" type="datetime1">
              <a:rPr lang="en-US" smtClean="0"/>
              <a:t>12/9/2021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6484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4422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6FA2B21-3FCD-4721-B95C-427943F61125}" type="datetime1">
              <a:rPr lang="en-US" smtClean="0"/>
              <a:t>12/9/2021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4B7E4EF-A1BD-40F4-AB7B-04F084DD991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07522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searchcio.techtarget.com/definition/gap-analys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ognopia.com/data-stewardship-ultimate-guide/" TargetMode="External"/><Relationship Id="rId4" Type="http://schemas.openxmlformats.org/officeDocument/2006/relationships/hyperlink" Target="https://www.investopedia.com/terms/g/gap-analysis.asp#:~:text=A%20gap%20analysis%2C%20which%20is%20also%20referred%20to,are%20on%20the%20right%20track%20to%20accomplishing%20the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877378" y="758952"/>
            <a:ext cx="5489381" cy="3566160"/>
          </a:xfrm>
        </p:spPr>
        <p:txBody>
          <a:bodyPr>
            <a:normAutofit/>
          </a:bodyPr>
          <a:lstStyle/>
          <a:p>
            <a:r>
              <a:rPr lang="en-US"/>
              <a:t>Project Two:​</a:t>
            </a:r>
            <a:br>
              <a:rPr lang="en-US"/>
            </a:br>
            <a:r>
              <a:rPr lang="en-US"/>
              <a:t>Gap Analysis &amp; Proposal​</a:t>
            </a:r>
          </a:p>
        </p:txBody>
      </p:sp>
      <p:sp>
        <p:nvSpPr>
          <p:cNvPr id="3" name="Subtitle 2"/>
          <p:cNvSpPr>
            <a:spLocks noGrp="1"/>
          </p:cNvSpPr>
          <p:nvPr>
            <p:ph type="subTitle" idx="1"/>
          </p:nvPr>
        </p:nvSpPr>
        <p:spPr>
          <a:xfrm>
            <a:off x="2877378" y="4455620"/>
            <a:ext cx="5491459" cy="1143000"/>
          </a:xfrm>
        </p:spPr>
        <p:txBody>
          <a:bodyPr>
            <a:normAutofit/>
          </a:bodyPr>
          <a:lstStyle/>
          <a:p>
            <a:pPr>
              <a:spcAft>
                <a:spcPts val="338"/>
              </a:spcAft>
            </a:pPr>
            <a:r>
              <a:rPr lang="en-US"/>
              <a:t>Presented by</a:t>
            </a:r>
          </a:p>
          <a:p>
            <a:pPr>
              <a:spcAft>
                <a:spcPts val="338"/>
              </a:spcAft>
            </a:pPr>
            <a:r>
              <a:rPr lang="en-US"/>
              <a:t>Anne Lankford</a:t>
            </a:r>
          </a:p>
        </p:txBody>
      </p:sp>
      <p:pic>
        <p:nvPicPr>
          <p:cNvPr id="7" name="Graphic 6" descr="Puzzle">
            <a:extLst>
              <a:ext uri="{FF2B5EF4-FFF2-40B4-BE49-F238E27FC236}">
                <a16:creationId xmlns:a16="http://schemas.microsoft.com/office/drawing/2014/main" id="{28F35B24-BC59-47D2-BF38-F85A4799A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363" y="2251093"/>
            <a:ext cx="1837115" cy="1837115"/>
          </a:xfrm>
          <a:prstGeom prst="rect">
            <a:avLst/>
          </a:prstGeom>
        </p:spPr>
      </p:pic>
      <p:sp>
        <p:nvSpPr>
          <p:cNvPr id="14" name="Rectangle 1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59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487" y="1859681"/>
            <a:ext cx="3517491" cy="2073383"/>
          </a:xfrm>
        </p:spPr>
        <p:txBody>
          <a:bodyPr vert="horz" lIns="51435" tIns="25718" rIns="51435" bIns="25718" rtlCol="0" anchor="b" anchorCtr="0">
            <a:normAutofit fontScale="90000"/>
          </a:bodyPr>
          <a:lstStyle/>
          <a:p>
            <a:r>
              <a:rPr lang="en-US" dirty="0"/>
              <a:t>Proposal to Data Steward​</a:t>
            </a:r>
          </a:p>
        </p:txBody>
      </p:sp>
      <p:pic>
        <p:nvPicPr>
          <p:cNvPr id="5" name="Picture 4" descr="Gulungan cetak biru">
            <a:extLst>
              <a:ext uri="{FF2B5EF4-FFF2-40B4-BE49-F238E27FC236}">
                <a16:creationId xmlns:a16="http://schemas.microsoft.com/office/drawing/2014/main" id="{B7187573-308F-4053-A694-B745A65BAAD9}"/>
              </a:ext>
            </a:extLst>
          </p:cNvPr>
          <p:cNvPicPr>
            <a:picLocks noChangeAspect="1"/>
          </p:cNvPicPr>
          <p:nvPr/>
        </p:nvPicPr>
        <p:blipFill rotWithShape="1">
          <a:blip r:embed="rId3"/>
          <a:srcRect l="54884" r="-1" b="-1"/>
          <a:stretch/>
        </p:blipFill>
        <p:spPr>
          <a:xfrm>
            <a:off x="1143000" y="1500194"/>
            <a:ext cx="2607365" cy="3857619"/>
          </a:xfrm>
          <a:prstGeom prst="rect">
            <a:avLst/>
          </a:prstGeom>
        </p:spPr>
      </p:pic>
    </p:spTree>
    <p:extLst>
      <p:ext uri="{BB962C8B-B14F-4D97-AF65-F5344CB8AC3E}">
        <p14:creationId xmlns:p14="http://schemas.microsoft.com/office/powerpoint/2010/main" val="105256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7119A3-CDE0-47F8-A846-43A54306D5A0}"/>
              </a:ext>
            </a:extLst>
          </p:cNvPr>
          <p:cNvSpPr>
            <a:spLocks noGrp="1"/>
          </p:cNvSpPr>
          <p:nvPr>
            <p:ph type="title"/>
          </p:nvPr>
        </p:nvSpPr>
        <p:spPr>
          <a:xfrm>
            <a:off x="6132909" y="634946"/>
            <a:ext cx="2529396" cy="5055904"/>
          </a:xfrm>
        </p:spPr>
        <p:txBody>
          <a:bodyPr anchor="ctr">
            <a:normAutofit/>
          </a:bodyPr>
          <a:lstStyle/>
          <a:p>
            <a:r>
              <a:rPr lang="en-US" sz="3000"/>
              <a:t>6 Key Responsibilities</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5C9F098-93F3-413C-853F-E213BE313F89}"/>
              </a:ext>
            </a:extLst>
          </p:cNvPr>
          <p:cNvGraphicFramePr>
            <a:graphicFrameLocks noGrp="1"/>
          </p:cNvGraphicFramePr>
          <p:nvPr>
            <p:ph idx="1"/>
            <p:extLst>
              <p:ext uri="{D42A27DB-BD31-4B8C-83A1-F6EECF244321}">
                <p14:modId xmlns:p14="http://schemas.microsoft.com/office/powerpoint/2010/main" val="258674886"/>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4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vert="horz" lIns="51435" tIns="25718" rIns="51435" bIns="25718" rtlCol="0">
            <a:normAutofit/>
          </a:bodyPr>
          <a:lstStyle/>
          <a:p>
            <a:r>
              <a:rPr lang="en-US"/>
              <a:t>Issues Identified in Project One​</a:t>
            </a:r>
          </a:p>
        </p:txBody>
      </p:sp>
      <p:graphicFrame>
        <p:nvGraphicFramePr>
          <p:cNvPr id="5" name="Content Placeholder 2">
            <a:extLst>
              <a:ext uri="{FF2B5EF4-FFF2-40B4-BE49-F238E27FC236}">
                <a16:creationId xmlns:a16="http://schemas.microsoft.com/office/drawing/2014/main" id="{5893339B-F54E-44D7-B66B-35D3F137487A}"/>
              </a:ext>
            </a:extLst>
          </p:cNvPr>
          <p:cNvGraphicFramePr>
            <a:graphicFrameLocks noGrp="1"/>
          </p:cNvGraphicFramePr>
          <p:nvPr>
            <p:ph idx="1"/>
            <p:extLst>
              <p:ext uri="{D42A27DB-BD31-4B8C-83A1-F6EECF244321}">
                <p14:modId xmlns:p14="http://schemas.microsoft.com/office/powerpoint/2010/main" val="291214262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9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2103875"/>
          </a:xfrm>
        </p:spPr>
        <p:txBody>
          <a:bodyPr>
            <a:normAutofit/>
          </a:bodyPr>
          <a:lstStyle/>
          <a:p>
            <a:r>
              <a:rPr lang="en-US" sz="3100">
                <a:solidFill>
                  <a:srgbClr val="FFFFFF"/>
                </a:solidFill>
              </a:rPr>
              <a:t>Production and Testing Environments​</a:t>
            </a:r>
          </a:p>
        </p:txBody>
      </p:sp>
      <p:sp>
        <p:nvSpPr>
          <p:cNvPr id="3" name="Content Placeholder 2"/>
          <p:cNvSpPr>
            <a:spLocks noGrp="1"/>
          </p:cNvSpPr>
          <p:nvPr>
            <p:ph idx="1"/>
          </p:nvPr>
        </p:nvSpPr>
        <p:spPr>
          <a:xfrm>
            <a:off x="369278" y="2653800"/>
            <a:ext cx="2313633" cy="3335519"/>
          </a:xfrm>
        </p:spPr>
        <p:txBody>
          <a:bodyPr>
            <a:normAutofit/>
          </a:bodyPr>
          <a:lstStyle/>
          <a:p>
            <a:pPr marL="0" indent="0">
              <a:buNone/>
            </a:pPr>
            <a:endParaRPr lang="en-US" sz="1300">
              <a:solidFill>
                <a:srgbClr val="FFFFFF"/>
              </a:solidFill>
              <a:latin typeface="Times New Roman" panose="02020603050405020304" pitchFamily="18" charset="0"/>
              <a:cs typeface="Times New Roman" panose="02020603050405020304" pitchFamily="18" charset="0"/>
            </a:endParaRPr>
          </a:p>
          <a:p>
            <a:endParaRPr lang="en-US" sz="130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agram&#10;&#10;Description automatically generated">
            <a:extLst>
              <a:ext uri="{FF2B5EF4-FFF2-40B4-BE49-F238E27FC236}">
                <a16:creationId xmlns:a16="http://schemas.microsoft.com/office/drawing/2014/main" id="{7A85DBAE-30AA-46F1-A8C5-523EA2659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065" y="2066237"/>
            <a:ext cx="5817107" cy="3208273"/>
          </a:xfrm>
          <a:prstGeom prst="rect">
            <a:avLst/>
          </a:prstGeom>
        </p:spPr>
      </p:pic>
    </p:spTree>
    <p:extLst>
      <p:ext uri="{BB962C8B-B14F-4D97-AF65-F5344CB8AC3E}">
        <p14:creationId xmlns:p14="http://schemas.microsoft.com/office/powerpoint/2010/main" val="167647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32909" y="634946"/>
            <a:ext cx="2529396" cy="5055904"/>
          </a:xfrm>
        </p:spPr>
        <p:txBody>
          <a:bodyPr anchor="ctr">
            <a:normAutofit/>
          </a:bodyPr>
          <a:lstStyle/>
          <a:p>
            <a:r>
              <a:rPr lang="en-US" sz="4400"/>
              <a:t>Additional Data Resources​</a:t>
            </a:r>
          </a:p>
        </p:txBody>
      </p:sp>
      <p:cxnSp>
        <p:nvCxnSpPr>
          <p:cNvPr id="17"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Content Placeholder 2">
            <a:extLst>
              <a:ext uri="{FF2B5EF4-FFF2-40B4-BE49-F238E27FC236}">
                <a16:creationId xmlns:a16="http://schemas.microsoft.com/office/drawing/2014/main" id="{34DB4561-9781-4C03-AB4F-89BF0FAFCAC0}"/>
              </a:ext>
            </a:extLst>
          </p:cNvPr>
          <p:cNvGraphicFramePr>
            <a:graphicFrameLocks noGrp="1"/>
          </p:cNvGraphicFramePr>
          <p:nvPr>
            <p:ph idx="1"/>
            <p:extLst>
              <p:ext uri="{D42A27DB-BD31-4B8C-83A1-F6EECF244321}">
                <p14:modId xmlns:p14="http://schemas.microsoft.com/office/powerpoint/2010/main" val="3593723969"/>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3AE3-FDB0-4FE8-953A-1CC4468CBC9C}"/>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C7617235-6510-4288-AF36-39EA52C769DD}"/>
              </a:ext>
            </a:extLst>
          </p:cNvPr>
          <p:cNvSpPr>
            <a:spLocks noGrp="1"/>
          </p:cNvSpPr>
          <p:nvPr>
            <p:ph idx="1"/>
          </p:nvPr>
        </p:nvSpPr>
        <p:spPr/>
        <p:txBody>
          <a:bodyPr>
            <a:normAutofit lnSpcReduction="10000"/>
          </a:bodyPr>
          <a:lstStyle/>
          <a:p>
            <a:r>
              <a:rPr lang="en-US" dirty="0">
                <a:effectLst/>
              </a:rPr>
              <a:t>Hanna, K. T., &amp; Sales, F. (2021, October 29). </a:t>
            </a:r>
            <a:r>
              <a:rPr lang="en-US" i="1" dirty="0">
                <a:effectLst/>
              </a:rPr>
              <a:t>What is gap analysis and how does it work?</a:t>
            </a:r>
            <a:r>
              <a:rPr lang="en-US" dirty="0">
                <a:effectLst/>
              </a:rPr>
              <a:t> </a:t>
            </a:r>
            <a:r>
              <a:rPr lang="en-US" dirty="0" err="1">
                <a:effectLst/>
              </a:rPr>
              <a:t>SearchCIO</a:t>
            </a:r>
            <a:r>
              <a:rPr lang="en-US" dirty="0">
                <a:effectLst/>
              </a:rPr>
              <a:t>. Retrieved December 9, 2021, from </a:t>
            </a:r>
            <a:r>
              <a:rPr lang="en-US" dirty="0">
                <a:effectLst/>
                <a:hlinkClick r:id="rId3"/>
              </a:rPr>
              <a:t>https://searchcio.techtarget.com/definition/gap-analysis</a:t>
            </a:r>
            <a:endParaRPr lang="en-US" dirty="0">
              <a:effectLst/>
            </a:endParaRPr>
          </a:p>
          <a:p>
            <a:r>
              <a:rPr lang="en-US" dirty="0">
                <a:effectLst/>
              </a:rPr>
              <a:t>Kenton, W. (2021, September 3). </a:t>
            </a:r>
            <a:r>
              <a:rPr lang="en-US" i="1" dirty="0">
                <a:effectLst/>
              </a:rPr>
              <a:t>Gap Analysis</a:t>
            </a:r>
            <a:r>
              <a:rPr lang="en-US" dirty="0">
                <a:effectLst/>
              </a:rPr>
              <a:t>. Investopedia. Retrieved December 9, 2021, from </a:t>
            </a:r>
            <a:r>
              <a:rPr lang="en-US" dirty="0">
                <a:effectLst/>
                <a:hlinkClick r:id="rId4"/>
              </a:rPr>
              <a:t>https://www.investopedia.com/terms/g/gap-analysis.asp#:~:text=A%20gap%20analysis%2C%20which%20is%20also%20referred%20to,are%20on%20the%20right%20track%20to%20accomplishing%20them</a:t>
            </a:r>
            <a:endParaRPr lang="en-US" dirty="0">
              <a:effectLst/>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Mosley, M. (2010).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Guide to the data management body of knowledge: (DAMADMBOK guide). Bradley Beach (N.J.):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International.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i="1" dirty="0">
                <a:effectLst/>
              </a:rPr>
              <a:t>The Ultimate Guide to Mastering Data Ownership and Data Stewardship</a:t>
            </a:r>
            <a:r>
              <a:rPr lang="en-US" dirty="0">
                <a:effectLst/>
              </a:rPr>
              <a:t>. </a:t>
            </a:r>
            <a:r>
              <a:rPr lang="en-US" dirty="0" err="1">
                <a:effectLst/>
              </a:rPr>
              <a:t>Cognopia</a:t>
            </a:r>
            <a:r>
              <a:rPr lang="en-US" dirty="0">
                <a:effectLst/>
              </a:rPr>
              <a:t>. (2021, October 19). Retrieved December 9, 2021, from </a:t>
            </a:r>
            <a:r>
              <a:rPr lang="en-US" dirty="0">
                <a:effectLst/>
                <a:hlinkClick r:id="rId5"/>
              </a:rPr>
              <a:t>https://cognopia.com/data-stewardship-ultimate-guide/</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128970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75499" y="4550229"/>
            <a:ext cx="8181805" cy="1057655"/>
          </a:xfrm>
        </p:spPr>
        <p:txBody>
          <a:bodyPr vert="horz" lIns="91440" tIns="45720" rIns="91440" bIns="45720" rtlCol="0" anchor="b" anchorCtr="0">
            <a:normAutofit/>
          </a:bodyPr>
          <a:lstStyle/>
          <a:p>
            <a:r>
              <a:rPr lang="en-US" sz="5200"/>
              <a:t>Gap Analysis​</a:t>
            </a:r>
          </a:p>
        </p:txBody>
      </p:sp>
      <p:sp>
        <p:nvSpPr>
          <p:cNvPr id="5" name="Text Placeholder 4"/>
          <p:cNvSpPr>
            <a:spLocks noGrp="1"/>
          </p:cNvSpPr>
          <p:nvPr>
            <p:ph type="body" idx="1"/>
          </p:nvPr>
        </p:nvSpPr>
        <p:spPr>
          <a:xfrm>
            <a:off x="475499" y="5727515"/>
            <a:ext cx="8193826" cy="515477"/>
          </a:xfrm>
        </p:spPr>
        <p:txBody>
          <a:bodyPr vert="horz" lIns="91440" tIns="45720" rIns="91440" bIns="45720" rtlCol="0" anchorCtr="0">
            <a:normAutofit/>
          </a:bodyPr>
          <a:lstStyle/>
          <a:p>
            <a:r>
              <a:rPr lang="en-US" sz="1700">
                <a:solidFill>
                  <a:schemeClr val="tx1">
                    <a:lumMod val="85000"/>
                    <a:lumOff val="15000"/>
                  </a:schemeClr>
                </a:solidFill>
              </a:rPr>
              <a:t>Kansas City Warehouse</a:t>
            </a:r>
          </a:p>
        </p:txBody>
      </p:sp>
      <p:pic>
        <p:nvPicPr>
          <p:cNvPr id="7" name="Picture 6" descr="Graph on document with pen">
            <a:extLst>
              <a:ext uri="{FF2B5EF4-FFF2-40B4-BE49-F238E27FC236}">
                <a16:creationId xmlns:a16="http://schemas.microsoft.com/office/drawing/2014/main" id="{1287698E-DD7B-4C54-9FE2-59D2FCB9A243}"/>
              </a:ext>
            </a:extLst>
          </p:cNvPr>
          <p:cNvPicPr>
            <a:picLocks noChangeAspect="1"/>
          </p:cNvPicPr>
          <p:nvPr/>
        </p:nvPicPr>
        <p:blipFill rotWithShape="1">
          <a:blip r:embed="rId3"/>
          <a:srcRect t="10589" r="-2" b="23487"/>
          <a:stretch/>
        </p:blipFill>
        <p:spPr>
          <a:xfrm>
            <a:off x="476592" y="640080"/>
            <a:ext cx="8187348" cy="3602736"/>
          </a:xfrm>
          <a:prstGeom prst="rect">
            <a:avLst/>
          </a:prstGeom>
        </p:spPr>
      </p:pic>
      <p:cxnSp>
        <p:nvCxnSpPr>
          <p:cNvPr id="20" name="Straight Connector 19">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871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98394A-7EA9-4E23-A291-85951AE86AD3}"/>
              </a:ext>
            </a:extLst>
          </p:cNvPr>
          <p:cNvGraphicFramePr>
            <a:graphicFrameLocks noGrp="1"/>
          </p:cNvGraphicFramePr>
          <p:nvPr>
            <p:ph idx="1"/>
            <p:extLst>
              <p:ext uri="{D42A27DB-BD31-4B8C-83A1-F6EECF244321}">
                <p14:modId xmlns:p14="http://schemas.microsoft.com/office/powerpoint/2010/main" val="3521800960"/>
              </p:ext>
            </p:extLst>
          </p:nvPr>
        </p:nvGraphicFramePr>
        <p:xfrm>
          <a:off x="822961" y="2683373"/>
          <a:ext cx="7309362" cy="291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0576332-FE8F-4F68-A4F2-DB2553E5AC40}"/>
              </a:ext>
            </a:extLst>
          </p:cNvPr>
          <p:cNvSpPr txBox="1"/>
          <p:nvPr/>
        </p:nvSpPr>
        <p:spPr>
          <a:xfrm>
            <a:off x="1011677" y="839369"/>
            <a:ext cx="6617389" cy="830997"/>
          </a:xfrm>
          <a:prstGeom prst="rect">
            <a:avLst/>
          </a:prstGeom>
          <a:noFill/>
        </p:spPr>
        <p:txBody>
          <a:bodyPr wrap="none" rtlCol="0">
            <a:spAutoFit/>
          </a:bodyPr>
          <a:lstStyle/>
          <a:p>
            <a:r>
              <a:rPr lang="en-US" sz="4800" dirty="0">
                <a:latin typeface="+mj-lt"/>
              </a:rPr>
              <a:t>Current and Future States</a:t>
            </a:r>
          </a:p>
        </p:txBody>
      </p:sp>
    </p:spTree>
    <p:extLst>
      <p:ext uri="{BB962C8B-B14F-4D97-AF65-F5344CB8AC3E}">
        <p14:creationId xmlns:p14="http://schemas.microsoft.com/office/powerpoint/2010/main" val="191748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dirty="0"/>
              <a:t>Identification of the Gap​</a:t>
            </a:r>
          </a:p>
        </p:txBody>
      </p:sp>
      <p:graphicFrame>
        <p:nvGraphicFramePr>
          <p:cNvPr id="5" name="Content Placeholder 2">
            <a:extLst>
              <a:ext uri="{FF2B5EF4-FFF2-40B4-BE49-F238E27FC236}">
                <a16:creationId xmlns:a16="http://schemas.microsoft.com/office/drawing/2014/main" id="{28CF0BEC-8594-4985-A663-EA64E925FBBF}"/>
              </a:ext>
            </a:extLst>
          </p:cNvPr>
          <p:cNvGraphicFramePr>
            <a:graphicFrameLocks noGrp="1"/>
          </p:cNvGraphicFramePr>
          <p:nvPr>
            <p:ph idx="1"/>
            <p:extLst>
              <p:ext uri="{D42A27DB-BD31-4B8C-83A1-F6EECF244321}">
                <p14:modId xmlns:p14="http://schemas.microsoft.com/office/powerpoint/2010/main" val="279903817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56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a:t>Move From Current State to Future State​</a:t>
            </a:r>
          </a:p>
        </p:txBody>
      </p:sp>
      <p:graphicFrame>
        <p:nvGraphicFramePr>
          <p:cNvPr id="5" name="Content Placeholder 2">
            <a:extLst>
              <a:ext uri="{FF2B5EF4-FFF2-40B4-BE49-F238E27FC236}">
                <a16:creationId xmlns:a16="http://schemas.microsoft.com/office/drawing/2014/main" id="{5D9439CB-590D-4AAE-81CE-E0380A66830C}"/>
              </a:ext>
            </a:extLst>
          </p:cNvPr>
          <p:cNvGraphicFramePr>
            <a:graphicFrameLocks noGrp="1"/>
          </p:cNvGraphicFramePr>
          <p:nvPr>
            <p:ph idx="1"/>
            <p:extLst>
              <p:ext uri="{D42A27DB-BD31-4B8C-83A1-F6EECF244321}">
                <p14:modId xmlns:p14="http://schemas.microsoft.com/office/powerpoint/2010/main" val="358543689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7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0100" y="5252936"/>
            <a:ext cx="7543800" cy="1028715"/>
          </a:xfrm>
        </p:spPr>
        <p:txBody>
          <a:bodyPr>
            <a:normAutofit/>
          </a:bodyPr>
          <a:lstStyle/>
          <a:p>
            <a:pPr algn="ctr"/>
            <a:r>
              <a:rPr lang="en-US">
                <a:solidFill>
                  <a:srgbClr val="FFFFFF"/>
                </a:solidFill>
              </a:rPr>
              <a:t>Visualize the Gap Analysis​</a:t>
            </a:r>
          </a:p>
        </p:txBody>
      </p:sp>
      <p:sp>
        <p:nvSpPr>
          <p:cNvPr id="18" name="Rectangle 2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DE87A37F-3B94-4AE5-B995-DA73F3EF592D}"/>
              </a:ext>
            </a:extLst>
          </p:cNvPr>
          <p:cNvGraphicFramePr>
            <a:graphicFrameLocks noGrp="1"/>
          </p:cNvGraphicFramePr>
          <p:nvPr>
            <p:ph idx="1"/>
            <p:extLst>
              <p:ext uri="{D42A27DB-BD31-4B8C-83A1-F6EECF244321}">
                <p14:modId xmlns:p14="http://schemas.microsoft.com/office/powerpoint/2010/main" val="3059256741"/>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1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a:solidFill>
                  <a:srgbClr val="FFFFFF"/>
                </a:solidFill>
              </a:rPr>
              <a:t>Summarize the Gap Analysis​</a:t>
            </a:r>
          </a:p>
        </p:txBody>
      </p:sp>
      <p:sp>
        <p:nvSpPr>
          <p:cNvPr id="17"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3DAD413-E318-4307-A4E2-02E3703AF6FD}"/>
              </a:ext>
            </a:extLst>
          </p:cNvPr>
          <p:cNvGraphicFramePr>
            <a:graphicFrameLocks noGrp="1"/>
          </p:cNvGraphicFramePr>
          <p:nvPr>
            <p:ph idx="1"/>
            <p:extLst>
              <p:ext uri="{D42A27DB-BD31-4B8C-83A1-F6EECF244321}">
                <p14:modId xmlns:p14="http://schemas.microsoft.com/office/powerpoint/2010/main" val="1008327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988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dirty="0"/>
              <a:t>ETL (Extract, Transform, and Load) Process​</a:t>
            </a:r>
          </a:p>
        </p:txBody>
      </p:sp>
      <p:graphicFrame>
        <p:nvGraphicFramePr>
          <p:cNvPr id="5" name="Content Placeholder 2">
            <a:extLst>
              <a:ext uri="{FF2B5EF4-FFF2-40B4-BE49-F238E27FC236}">
                <a16:creationId xmlns:a16="http://schemas.microsoft.com/office/drawing/2014/main" id="{E3A73356-A70A-4F7B-BA93-EEEE7D436F75}"/>
              </a:ext>
            </a:extLst>
          </p:cNvPr>
          <p:cNvGraphicFramePr>
            <a:graphicFrameLocks noGrp="1"/>
          </p:cNvGraphicFramePr>
          <p:nvPr>
            <p:ph idx="1"/>
            <p:extLst>
              <p:ext uri="{D42A27DB-BD31-4B8C-83A1-F6EECF244321}">
                <p14:modId xmlns:p14="http://schemas.microsoft.com/office/powerpoint/2010/main" val="355614046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74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a:t>Sensitive or Confidential Information Handling ​</a:t>
            </a:r>
          </a:p>
        </p:txBody>
      </p:sp>
      <p:sp>
        <p:nvSpPr>
          <p:cNvPr id="3" name="Content Placeholder 2"/>
          <p:cNvSpPr>
            <a:spLocks noGrp="1"/>
          </p:cNvSpPr>
          <p:nvPr>
            <p:ph idx="1"/>
          </p:nvPr>
        </p:nvSpPr>
        <p:spPr>
          <a:xfrm>
            <a:off x="822959" y="1845734"/>
            <a:ext cx="4841240" cy="4023360"/>
          </a:xfrm>
        </p:spPr>
        <p:txBody>
          <a:bodyPr>
            <a:normAutofit/>
          </a:bodyPr>
          <a:lstStyle/>
          <a:p>
            <a:r>
              <a:rPr lang="en-US"/>
              <a:t>Although the information is not considered sensitive – it should still be housed on secure servers.</a:t>
            </a:r>
          </a:p>
          <a:p>
            <a:r>
              <a:rPr lang="en-US"/>
              <a:t>Only technicians that need to be working with the sales data should have authorized access.</a:t>
            </a:r>
          </a:p>
          <a:p>
            <a:r>
              <a:rPr lang="en-US"/>
              <a:t>By starting off on secure servers, if any information later is deemed sensitive then we are already set up for handling of sensitivity.</a:t>
            </a:r>
          </a:p>
          <a:p>
            <a:r>
              <a:rPr lang="en-US"/>
              <a:t>Encryptions should be put in place for future endeavors.</a:t>
            </a:r>
          </a:p>
          <a:p>
            <a:endParaRPr lang="en-US" dirty="0"/>
          </a:p>
        </p:txBody>
      </p:sp>
      <p:pic>
        <p:nvPicPr>
          <p:cNvPr id="5" name="Picture 4" descr="Padlock on computer motherboard">
            <a:extLst>
              <a:ext uri="{FF2B5EF4-FFF2-40B4-BE49-F238E27FC236}">
                <a16:creationId xmlns:a16="http://schemas.microsoft.com/office/drawing/2014/main" id="{C2D8BE52-2541-4C61-8775-C075EAADAD06}"/>
              </a:ext>
            </a:extLst>
          </p:cNvPr>
          <p:cNvPicPr>
            <a:picLocks noChangeAspect="1"/>
          </p:cNvPicPr>
          <p:nvPr/>
        </p:nvPicPr>
        <p:blipFill rotWithShape="1">
          <a:blip r:embed="rId3"/>
          <a:srcRect l="13917" r="40865"/>
          <a:stretch/>
        </p:blipFill>
        <p:spPr>
          <a:xfrm>
            <a:off x="6015427" y="1916318"/>
            <a:ext cx="2351332" cy="3471012"/>
          </a:xfrm>
          <a:prstGeom prst="rect">
            <a:avLst/>
          </a:prstGeom>
        </p:spPr>
      </p:pic>
    </p:spTree>
    <p:extLst>
      <p:ext uri="{BB962C8B-B14F-4D97-AF65-F5344CB8AC3E}">
        <p14:creationId xmlns:p14="http://schemas.microsoft.com/office/powerpoint/2010/main" val="30265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3657B6-E206-47D1-AEEC-5401B9E12C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BD3717-663F-4567-823E-55DC986A7281}">
  <ds:schemaRefs>
    <ds:schemaRef ds:uri="http://schemas.microsoft.com/sharepoint/v3/contenttype/forms"/>
  </ds:schemaRefs>
</ds:datastoreItem>
</file>

<file path=customXml/itemProps3.xml><?xml version="1.0" encoding="utf-8"?>
<ds:datastoreItem xmlns:ds="http://schemas.openxmlformats.org/officeDocument/2006/customXml" ds:itemID="{EB48413E-7B91-42D8-AA81-A9EA22028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423</TotalTime>
  <Words>2066</Words>
  <Application>Microsoft Office PowerPoint</Application>
  <PresentationFormat>On-screen Show (4:3)</PresentationFormat>
  <Paragraphs>155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LT W01_35 Light1475496</vt:lpstr>
      <vt:lpstr>Calibri</vt:lpstr>
      <vt:lpstr>Calibri Light</vt:lpstr>
      <vt:lpstr>Open Sans</vt:lpstr>
      <vt:lpstr>Times New Roman</vt:lpstr>
      <vt:lpstr>Retrospect</vt:lpstr>
      <vt:lpstr>Project Two:​ Gap Analysis &amp; Proposal​</vt:lpstr>
      <vt:lpstr>Gap Analysis​</vt:lpstr>
      <vt:lpstr>PowerPoint Presentation</vt:lpstr>
      <vt:lpstr>Identification of the Gap​</vt:lpstr>
      <vt:lpstr>Move From Current State to Future State​</vt:lpstr>
      <vt:lpstr>Visualize the Gap Analysis​</vt:lpstr>
      <vt:lpstr>Summarize the Gap Analysis​</vt:lpstr>
      <vt:lpstr>ETL (Extract, Transform, and Load) Process​</vt:lpstr>
      <vt:lpstr>Sensitive or Confidential Information Handling ​</vt:lpstr>
      <vt:lpstr>Proposal to Data Steward​</vt:lpstr>
      <vt:lpstr>6 Key Responsibilities</vt:lpstr>
      <vt:lpstr>Issues Identified in Project One​</vt:lpstr>
      <vt:lpstr>Production and Testing Environments​</vt:lpstr>
      <vt:lpstr>Additional Data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Tanguay, Stephanie</dc:creator>
  <cp:lastModifiedBy>Anne Lankford</cp:lastModifiedBy>
  <cp:revision>118</cp:revision>
  <dcterms:created xsi:type="dcterms:W3CDTF">2013-07-15T20:26:40Z</dcterms:created>
  <dcterms:modified xsi:type="dcterms:W3CDTF">2021-12-09T21:41:20Z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0x01010019267F6D1A260A4394C18F5AF72445EA</vt:lpwstr>
  </property>
</Properties>
</file>